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9" r:id="rId4"/>
    <p:sldId id="259" r:id="rId5"/>
    <p:sldId id="258" r:id="rId6"/>
    <p:sldId id="260" r:id="rId7"/>
    <p:sldId id="261" r:id="rId8"/>
    <p:sldId id="263" r:id="rId9"/>
    <p:sldId id="262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ACCIÓN DE GRACIAS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COLEGIO CATTÓLICO BALTASAR</a:t>
            </a:r>
          </a:p>
          <a:p>
            <a:r>
              <a:rPr lang="es-CO" dirty="0" smtClean="0"/>
              <a:t>SEPTIEMBRE 28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9497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   Encendamos nuestra luz con devoción:</a:t>
            </a:r>
            <a:endParaRPr lang="es-CO" dirty="0"/>
          </a:p>
        </p:txBody>
      </p:sp>
      <p:pic>
        <p:nvPicPr>
          <p:cNvPr id="1026" name="Picture 2" descr="Llevar a cabo la luz imagen de archivo. Imagen de cabo - 3026226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023471"/>
            <a:ext cx="9803082" cy="461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Z - Dejó esta vela encendida... Para todos los que... | Faceboo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/>
          <a:stretch/>
        </p:blipFill>
        <p:spPr bwMode="auto">
          <a:xfrm>
            <a:off x="9878096" y="2023471"/>
            <a:ext cx="2050445" cy="461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026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n de A Z en Religioso | Frases de consejos, Oraciones, Frases tiernas de  am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06" y="439824"/>
            <a:ext cx="3535331" cy="264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é la luz | Frases de sabiduria, Frases espirituales, Frases de la vida re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8" b="16370"/>
          <a:stretch/>
        </p:blipFill>
        <p:spPr bwMode="auto">
          <a:xfrm>
            <a:off x="8360066" y="268710"/>
            <a:ext cx="2497473" cy="270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el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06" y="3587927"/>
            <a:ext cx="3697740" cy="276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nciendo una vela por todos los enfermos... - Trazos en el corazón |  Faceboo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789" y="1171977"/>
            <a:ext cx="3214026" cy="503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estilita lugo on Twitter: &quot;FELIIIZ AÑOOOOO MIS AMADAAAS Y EN EL 2019 QUE  SIGA NUESTRA GRAN AMISTAD!… 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67" y="3587927"/>
            <a:ext cx="2497473" cy="311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71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845" t="25153" r="50669" b="17542"/>
          <a:stretch/>
        </p:blipFill>
        <p:spPr>
          <a:xfrm>
            <a:off x="412122" y="206063"/>
            <a:ext cx="11449319" cy="638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8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51" t="65049" r="50352" b="3827"/>
          <a:stretch/>
        </p:blipFill>
        <p:spPr>
          <a:xfrm>
            <a:off x="528033" y="283335"/>
            <a:ext cx="11436439" cy="629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5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0141" t="23086" r="11055" b="6645"/>
          <a:stretch/>
        </p:blipFill>
        <p:spPr>
          <a:xfrm>
            <a:off x="545253" y="334850"/>
            <a:ext cx="11226038" cy="61045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700" t="28910" r="73486" b="10967"/>
          <a:stretch/>
        </p:blipFill>
        <p:spPr>
          <a:xfrm>
            <a:off x="10439837" y="334850"/>
            <a:ext cx="1331454" cy="440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17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76" t="24025" r="11797" b="7021"/>
          <a:stretch/>
        </p:blipFill>
        <p:spPr>
          <a:xfrm>
            <a:off x="631064" y="309093"/>
            <a:ext cx="11165983" cy="625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22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7922" t="25904" r="68415" b="28253"/>
          <a:stretch/>
        </p:blipFill>
        <p:spPr>
          <a:xfrm rot="16200000">
            <a:off x="2771071" y="-2058511"/>
            <a:ext cx="6551125" cy="1103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0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0156" t="51268" r="26585" b="4015"/>
          <a:stretch/>
        </p:blipFill>
        <p:spPr>
          <a:xfrm rot="5400000">
            <a:off x="7418724" y="592921"/>
            <a:ext cx="2962140" cy="49960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86" t="51268" r="55931" b="4015"/>
          <a:stretch/>
        </p:blipFill>
        <p:spPr>
          <a:xfrm rot="5400000">
            <a:off x="1235514" y="1662945"/>
            <a:ext cx="3569877" cy="503493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7394" t="35486" r="54578" b="9276"/>
          <a:stretch/>
        </p:blipFill>
        <p:spPr>
          <a:xfrm flipH="1">
            <a:off x="502987" y="3349066"/>
            <a:ext cx="5034930" cy="222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70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45" t="29473" r="50775" b="8712"/>
          <a:stretch/>
        </p:blipFill>
        <p:spPr>
          <a:xfrm>
            <a:off x="515155" y="244699"/>
            <a:ext cx="11243256" cy="63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8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373" t="25152" r="46127" b="5330"/>
          <a:stretch/>
        </p:blipFill>
        <p:spPr>
          <a:xfrm>
            <a:off x="553792" y="339373"/>
            <a:ext cx="11243256" cy="620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5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268" t="36614" r="45492" b="6645"/>
          <a:stretch/>
        </p:blipFill>
        <p:spPr>
          <a:xfrm>
            <a:off x="430717" y="248737"/>
            <a:ext cx="11469361" cy="629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5336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19</TotalTime>
  <Words>17</Words>
  <Application>Microsoft Office PowerPoint</Application>
  <PresentationFormat>Panorámica</PresentationFormat>
  <Paragraphs>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Berlín</vt:lpstr>
      <vt:lpstr>ACCIÓN DE GRACIAS</vt:lpstr>
      <vt:lpstr>   Encendamos nuestra luz con devoción: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ACCIÓN DE GRACIAS</dc:title>
  <dc:creator>Felipe Gonzalez</dc:creator>
  <cp:lastModifiedBy>Felipe Gonzalez</cp:lastModifiedBy>
  <cp:revision>4</cp:revision>
  <dcterms:created xsi:type="dcterms:W3CDTF">2020-09-27T18:30:17Z</dcterms:created>
  <dcterms:modified xsi:type="dcterms:W3CDTF">2020-09-27T19:01:09Z</dcterms:modified>
</cp:coreProperties>
</file>