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 smtClean="0"/>
              <a:t>Qué es </a:t>
            </a:r>
            <a:r>
              <a:rPr lang="es-CO" sz="5400" dirty="0" err="1" smtClean="0"/>
              <a:t>word</a:t>
            </a:r>
            <a:endParaRPr lang="es-CO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2769402"/>
            <a:ext cx="10820400" cy="344928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Word es un poderoso procesador de textos .</a:t>
            </a:r>
          </a:p>
          <a:p>
            <a:pPr marL="0" indent="0">
              <a:buNone/>
            </a:pPr>
            <a:r>
              <a:rPr lang="es-CO" dirty="0" smtClean="0"/>
              <a:t>Incluye documento en blanco para escribir .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2050" name="Picture 2" descr="Microsoft Word Logo | LOGOS de MAR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047750"/>
            <a:ext cx="21717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rear un documento en Word - Wo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525" y="2968625"/>
            <a:ext cx="3495675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0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1475" y="1803405"/>
            <a:ext cx="11220449" cy="1235070"/>
          </a:xfrm>
        </p:spPr>
        <p:txBody>
          <a:bodyPr/>
          <a:lstStyle/>
          <a:p>
            <a:pPr algn="ctr"/>
            <a:r>
              <a:rPr lang="es-CO" dirty="0" smtClean="0"/>
              <a:t> ¿a qué pertenece Word?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8824" y="3632201"/>
            <a:ext cx="5295901" cy="1406524"/>
          </a:xfrm>
        </p:spPr>
        <p:txBody>
          <a:bodyPr>
            <a:normAutofit fontScale="92500" lnSpcReduction="10000"/>
          </a:bodyPr>
          <a:lstStyle/>
          <a:p>
            <a:r>
              <a:rPr lang="es-CO" dirty="0" smtClean="0"/>
              <a:t>Word pertenece a OFFICE junto con :</a:t>
            </a:r>
          </a:p>
          <a:p>
            <a:endParaRPr lang="es-CO" dirty="0"/>
          </a:p>
          <a:p>
            <a:r>
              <a:rPr lang="es-CO" dirty="0" smtClean="0"/>
              <a:t>POWER POINT</a:t>
            </a:r>
          </a:p>
          <a:p>
            <a:r>
              <a:rPr lang="es-CO" dirty="0" smtClean="0"/>
              <a:t>EXCEL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8" name="Picture 4" descr="1 de cada 7 personas del mundo usa Microsoft Off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49" y="3038475"/>
            <a:ext cx="42894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5467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mp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mph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3" grpId="2" build="p"/>
      <p:bldP spid="3" grpId="3" build="p"/>
      <p:bldP spid="3" grpId="4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Word es amigable…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7275" y="2518411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Por su ambiente gráfico y por uso de menús y botones.</a:t>
            </a:r>
            <a:endParaRPr lang="es-CO" dirty="0"/>
          </a:p>
        </p:txBody>
      </p:sp>
      <p:pic>
        <p:nvPicPr>
          <p:cNvPr id="3074" name="Picture 2" descr="Microsoft Word 2007 (página 2) - Monografia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6" y="3067050"/>
            <a:ext cx="710565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21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En Word podrás: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Trabajar en línea y compartir tu documento.</a:t>
            </a:r>
          </a:p>
          <a:p>
            <a:pPr marL="0" indent="0">
              <a:buNone/>
            </a:pPr>
            <a:r>
              <a:rPr lang="es-CO" dirty="0" smtClean="0"/>
              <a:t>Hacer informes.</a:t>
            </a:r>
          </a:p>
          <a:p>
            <a:pPr marL="0" indent="0">
              <a:buNone/>
            </a:pPr>
            <a:r>
              <a:rPr lang="es-CO" dirty="0" smtClean="0"/>
              <a:t>Trabajos escolares, cartas.</a:t>
            </a:r>
            <a:endParaRPr lang="es-CO" dirty="0"/>
          </a:p>
        </p:txBody>
      </p:sp>
      <p:pic>
        <p:nvPicPr>
          <p:cNvPr id="4098" name="Picture 2" descr="Word: descarga plantilla para una carta comercial | Cart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2409825"/>
            <a:ext cx="2543175" cy="363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32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¿</a:t>
            </a:r>
            <a:r>
              <a:rPr lang="es-CO" dirty="0" smtClean="0"/>
              <a:t>Qué permite Word?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 smtClean="0"/>
              <a:t>Corregir ortografía.</a:t>
            </a:r>
          </a:p>
          <a:p>
            <a:pPr marL="0" indent="0">
              <a:buNone/>
            </a:pPr>
            <a:r>
              <a:rPr lang="es-CO" dirty="0" smtClean="0"/>
              <a:t>Insertar imágenes.</a:t>
            </a:r>
          </a:p>
          <a:p>
            <a:pPr marL="0" indent="0">
              <a:buNone/>
            </a:pPr>
            <a:r>
              <a:rPr lang="es-CO" dirty="0" smtClean="0"/>
              <a:t>Insertar tablas y mucho más.</a:t>
            </a:r>
            <a:endParaRPr lang="es-CO" dirty="0"/>
          </a:p>
        </p:txBody>
      </p:sp>
      <p:pic>
        <p:nvPicPr>
          <p:cNvPr id="5122" name="Picture 2" descr="Word - Crear y editar tablas en Word. Tutorial en español HD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49" y="3451671"/>
            <a:ext cx="5800725" cy="290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853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68</TotalTime>
  <Words>88</Words>
  <Application>Microsoft Office PowerPoint</Application>
  <PresentationFormat>Panorámica</PresentationFormat>
  <Paragraphs>18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Estela de condensación</vt:lpstr>
      <vt:lpstr>Qué es word</vt:lpstr>
      <vt:lpstr> ¿a qué pertenece Word?</vt:lpstr>
      <vt:lpstr>Word es amigable…</vt:lpstr>
      <vt:lpstr>En Word podrás:</vt:lpstr>
      <vt:lpstr>¿Qué permite Word?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Qué es word</dc:title>
  <dc:creator>Usuario de Windows</dc:creator>
  <cp:lastModifiedBy>Felipe Gonzalez</cp:lastModifiedBy>
  <cp:revision>16</cp:revision>
  <dcterms:created xsi:type="dcterms:W3CDTF">2020-08-12T20:23:33Z</dcterms:created>
  <dcterms:modified xsi:type="dcterms:W3CDTF">2020-08-19T23:50:22Z</dcterms:modified>
</cp:coreProperties>
</file>