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TECNOLOGÍA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6000" dirty="0" smtClean="0">
                <a:latin typeface="Arial Black" panose="020B0A04020102020204" pitchFamily="34" charset="0"/>
              </a:rPr>
              <a:t>WORD</a:t>
            </a:r>
            <a:endParaRPr lang="es-CO" sz="6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7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formatica para niños: Windows, Word,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8" y="231820"/>
            <a:ext cx="11384923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379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5774" t="19140" r="2817" b="33357"/>
          <a:stretch/>
        </p:blipFill>
        <p:spPr>
          <a:xfrm>
            <a:off x="553792" y="515156"/>
            <a:ext cx="11294771" cy="574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63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5986" t="46383" r="2500"/>
          <a:stretch/>
        </p:blipFill>
        <p:spPr>
          <a:xfrm>
            <a:off x="425003" y="398626"/>
            <a:ext cx="11552349" cy="618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5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ue es el Word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7" y="181947"/>
            <a:ext cx="11243256" cy="658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67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rmas de accesar a 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7" y="176715"/>
            <a:ext cx="11758412" cy="648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76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76</TotalTime>
  <Words>4</Words>
  <Application>Microsoft Office PowerPoint</Application>
  <PresentationFormat>Panorámica</PresentationFormat>
  <Paragraphs>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 Black</vt:lpstr>
      <vt:lpstr>Corbel</vt:lpstr>
      <vt:lpstr>Wingdings</vt:lpstr>
      <vt:lpstr>Con bandas</vt:lpstr>
      <vt:lpstr>CLASE DE TECNOLOGÍA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6</cp:revision>
  <dcterms:created xsi:type="dcterms:W3CDTF">2020-08-12T23:50:44Z</dcterms:created>
  <dcterms:modified xsi:type="dcterms:W3CDTF">2020-08-13T16:43:10Z</dcterms:modified>
</cp:coreProperties>
</file>