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9" r:id="rId4"/>
    <p:sldId id="267" r:id="rId5"/>
    <p:sldId id="264" r:id="rId6"/>
    <p:sldId id="265" r:id="rId7"/>
    <p:sldId id="266" r:id="rId8"/>
    <p:sldId id="268" r:id="rId9"/>
    <p:sldId id="270" r:id="rId10"/>
    <p:sldId id="271" r:id="rId11"/>
    <p:sldId id="272" r:id="rId12"/>
    <p:sldId id="269" r:id="rId13"/>
    <p:sldId id="262" r:id="rId14"/>
    <p:sldId id="263" r:id="rId15"/>
    <p:sldId id="261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8/3/2020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8/3/2020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8/3/2020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8/3/2020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8/3/2020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8/3/2020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8/3/2020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8/3/2020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568312" y="1107583"/>
            <a:ext cx="7352195" cy="911343"/>
          </a:xfrm>
        </p:spPr>
        <p:txBody>
          <a:bodyPr/>
          <a:lstStyle/>
          <a:p>
            <a:r>
              <a:rPr lang="es-CO" dirty="0" smtClean="0"/>
              <a:t>CLASE DE SOCIALES </a:t>
            </a:r>
            <a:endParaRPr lang="es-CO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3440304" y="2366656"/>
            <a:ext cx="5935516" cy="590321"/>
          </a:xfrm>
        </p:spPr>
        <p:txBody>
          <a:bodyPr>
            <a:normAutofit/>
          </a:bodyPr>
          <a:lstStyle/>
          <a:p>
            <a:r>
              <a:rPr lang="es-CO" sz="3200" b="1" dirty="0" smtClean="0"/>
              <a:t>¿QUÉ ES LA ECONOMÍA?</a:t>
            </a:r>
            <a:endParaRPr lang="es-CO" sz="3200" b="1" dirty="0"/>
          </a:p>
        </p:txBody>
      </p:sp>
    </p:spTree>
    <p:extLst>
      <p:ext uri="{BB962C8B-B14F-4D97-AF65-F5344CB8AC3E}">
        <p14:creationId xmlns:p14="http://schemas.microsoft.com/office/powerpoint/2010/main" val="26544952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Economía para niños eBook by Macro Editorial - 9786123044848 ...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7583" y="721216"/>
            <a:ext cx="9762186" cy="565382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760124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CO" dirty="0" smtClean="0"/>
              <a:t>                        ¿QUÉ ES LA ECONOMÍA?</a:t>
            </a:r>
            <a:endParaRPr lang="es-CO" dirty="0"/>
          </a:p>
        </p:txBody>
      </p:sp>
      <p:sp>
        <p:nvSpPr>
          <p:cNvPr id="5" name="CuadroTexto 4"/>
          <p:cNvSpPr txBox="1"/>
          <p:nvPr/>
        </p:nvSpPr>
        <p:spPr>
          <a:xfrm>
            <a:off x="720354" y="3193961"/>
            <a:ext cx="10715222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2800" dirty="0" smtClean="0">
                <a:solidFill>
                  <a:schemeClr val="bg1"/>
                </a:solidFill>
              </a:rPr>
              <a:t>Es una ciencia social  que estudia la manera como las personas, las familias, las comunidades o las sociedades, grandes y pequeñas, usan o administran los recursos que poseen para satisfacer sus necesidades, como alimentación, educación, vivienda, construcción de infraestructura, salud y muchas más.  Tales recursos pueden ser distribuidos entre la producción de bienes y servicios y el consumo, ya sea presente o futuro, de diferentes personas o grupos de personas en la sociedad.</a:t>
            </a:r>
            <a:endParaRPr lang="es-CO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14641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La economía es cosa de niños?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6979" y="1017431"/>
            <a:ext cx="8332631" cy="5486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975027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11031" t="29885" r="40258" b="29966"/>
          <a:stretch/>
        </p:blipFill>
        <p:spPr bwMode="auto">
          <a:xfrm>
            <a:off x="682580" y="978795"/>
            <a:ext cx="10650828" cy="529321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0333289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4922" t="24753" r="38051" b="14269"/>
          <a:stretch/>
        </p:blipFill>
        <p:spPr bwMode="auto">
          <a:xfrm>
            <a:off x="901521" y="850006"/>
            <a:ext cx="10058400" cy="565382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7846651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5431" t="25961" r="38221" b="26947"/>
          <a:stretch/>
        </p:blipFill>
        <p:spPr bwMode="auto">
          <a:xfrm>
            <a:off x="708337" y="991673"/>
            <a:ext cx="10367493" cy="531897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6645182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5431" t="25357" r="37882" b="15174"/>
          <a:stretch/>
        </p:blipFill>
        <p:spPr bwMode="auto">
          <a:xfrm>
            <a:off x="1094704" y="978794"/>
            <a:ext cx="10212947" cy="553791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3595794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5601" t="26263" r="38221" b="15476"/>
          <a:stretch/>
        </p:blipFill>
        <p:spPr bwMode="auto">
          <a:xfrm>
            <a:off x="875765" y="1184856"/>
            <a:ext cx="10560674" cy="511291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384417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5940" t="26565" r="38391" b="15476"/>
          <a:stretch/>
        </p:blipFill>
        <p:spPr bwMode="auto">
          <a:xfrm>
            <a:off x="785611" y="862886"/>
            <a:ext cx="10290219" cy="538336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2776640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5940" t="26565" r="38221" b="15173"/>
          <a:stretch/>
        </p:blipFill>
        <p:spPr bwMode="auto">
          <a:xfrm>
            <a:off x="772732" y="811371"/>
            <a:ext cx="10496281" cy="575685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5990626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5261" t="25659" r="38222" b="14872"/>
          <a:stretch/>
        </p:blipFill>
        <p:spPr bwMode="auto">
          <a:xfrm>
            <a:off x="759854" y="888642"/>
            <a:ext cx="10637949" cy="524170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3030696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55839" t="19923" r="2920" b="23626"/>
          <a:stretch/>
        </p:blipFill>
        <p:spPr bwMode="auto">
          <a:xfrm>
            <a:off x="618187" y="708339"/>
            <a:ext cx="10728100" cy="551215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8210045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Tu toreando: Sectores Económicos y Provincias de España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912" y="875763"/>
            <a:ext cx="10844011" cy="533185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6569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ECONOMIA COLOMBIANA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490" y="734096"/>
            <a:ext cx="10663707" cy="542200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8850766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o">
  <a:themeElements>
    <a:clrScheme name="Dividend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1A3260"/>
      </a:accent1>
      <a:accent2>
        <a:srgbClr val="4590B8"/>
      </a:accent2>
      <a:accent3>
        <a:srgbClr val="45CBE8"/>
      </a:accent3>
      <a:accent4>
        <a:srgbClr val="969FA7"/>
      </a:accent4>
      <a:accent5>
        <a:srgbClr val="A2C777"/>
      </a:accent5>
      <a:accent6>
        <a:srgbClr val="42955F"/>
      </a:accent6>
      <a:hlink>
        <a:srgbClr val="828282"/>
      </a:hlink>
      <a:folHlink>
        <a:srgbClr val="A5A5A5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66F1C100-1D2B-4BEA-AD01-C4F230B3B96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TM03457464[[fn=Dividendo]]</Template>
  <TotalTime>88</TotalTime>
  <Words>102</Words>
  <Application>Microsoft Office PowerPoint</Application>
  <PresentationFormat>Panorámica</PresentationFormat>
  <Paragraphs>4</Paragraphs>
  <Slides>15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18" baseType="lpstr">
      <vt:lpstr>Gill Sans MT</vt:lpstr>
      <vt:lpstr>Wingdings 2</vt:lpstr>
      <vt:lpstr>Dividendo</vt:lpstr>
      <vt:lpstr>CLASE DE SOCIALES </vt:lpstr>
      <vt:lpstr>Presentación de PowerPoint</vt:lpstr>
      <vt:lpstr>                        ¿QUÉ ES LA ECONOMÍA?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CLASE DE SOCIALES</dc:title>
  <dc:creator>Felipe Gonzalez</dc:creator>
  <cp:lastModifiedBy>Felipe Gonzalez</cp:lastModifiedBy>
  <cp:revision>7</cp:revision>
  <dcterms:created xsi:type="dcterms:W3CDTF">2020-08-03T02:17:53Z</dcterms:created>
  <dcterms:modified xsi:type="dcterms:W3CDTF">2020-08-03T16:10:36Z</dcterms:modified>
</cp:coreProperties>
</file>