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66" r:id="rId4"/>
    <p:sldId id="259" r:id="rId5"/>
    <p:sldId id="260" r:id="rId6"/>
    <p:sldId id="263" r:id="rId7"/>
    <p:sldId id="264" r:id="rId8"/>
    <p:sldId id="257" r:id="rId9"/>
    <p:sldId id="258" r:id="rId10"/>
    <p:sldId id="261" r:id="rId11"/>
    <p:sldId id="26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SOCIALES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TEMAS PARA EXPOSICIONES (SE ASIGNARÁ UN TEMA A </a:t>
            </a:r>
            <a:r>
              <a:rPr lang="es-CO" dirty="0" smtClean="0"/>
              <a:t>CADA ESTUDIANTE EL CUÁL DEBE CONSULTAR Y PREPARAR UNA EXPOSICIÓN PARA LA PRÓXIMA </a:t>
            </a:r>
            <a:r>
              <a:rPr lang="es-CO" smtClean="0"/>
              <a:t>CLASE).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59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49" t="28377" r="74542" b="39024"/>
          <a:stretch/>
        </p:blipFill>
        <p:spPr bwMode="auto">
          <a:xfrm>
            <a:off x="721217" y="270456"/>
            <a:ext cx="10921284" cy="59978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77361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49" t="60375" r="74542" b="15174"/>
          <a:stretch/>
        </p:blipFill>
        <p:spPr bwMode="auto">
          <a:xfrm>
            <a:off x="373487" y="128789"/>
            <a:ext cx="11372045" cy="64136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1985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2715" t="24753" r="73014" b="51701"/>
          <a:stretch/>
        </p:blipFill>
        <p:spPr bwMode="auto">
          <a:xfrm>
            <a:off x="1043189" y="296214"/>
            <a:ext cx="10097035" cy="60530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9184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715" t="48300" r="73014" b="16683"/>
          <a:stretch/>
        </p:blipFill>
        <p:spPr bwMode="auto">
          <a:xfrm>
            <a:off x="888642" y="244699"/>
            <a:ext cx="10625071" cy="60917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59832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4244" t="24452" r="72844" b="39022"/>
          <a:stretch/>
        </p:blipFill>
        <p:spPr bwMode="auto">
          <a:xfrm>
            <a:off x="682580" y="463639"/>
            <a:ext cx="10959921" cy="61818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40161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4244" t="60676" r="72844" b="14872"/>
          <a:stretch/>
        </p:blipFill>
        <p:spPr bwMode="auto">
          <a:xfrm>
            <a:off x="785611" y="425003"/>
            <a:ext cx="10702343" cy="6065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4131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679" t="28074" r="79973" b="28155"/>
          <a:stretch/>
        </p:blipFill>
        <p:spPr bwMode="auto">
          <a:xfrm rot="5400000">
            <a:off x="2955702" y="-1912512"/>
            <a:ext cx="6375044" cy="107924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10928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19518" t="28074" r="65377" b="28155"/>
          <a:stretch/>
        </p:blipFill>
        <p:spPr bwMode="auto">
          <a:xfrm rot="5400000">
            <a:off x="3026536" y="-2073498"/>
            <a:ext cx="6168982" cy="109856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57174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771" t="29885" r="73863" b="38117"/>
          <a:stretch/>
        </p:blipFill>
        <p:spPr bwMode="auto">
          <a:xfrm>
            <a:off x="631065" y="321972"/>
            <a:ext cx="11114467" cy="62848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27603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771" t="62487" r="73863" b="16080"/>
          <a:stretch/>
        </p:blipFill>
        <p:spPr bwMode="auto">
          <a:xfrm>
            <a:off x="656823" y="296214"/>
            <a:ext cx="10998557" cy="61947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551610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TM04033921[[fn=Damasco]]</Template>
  <TotalTime>14</TotalTime>
  <Words>27</Words>
  <Application>Microsoft Office PowerPoint</Application>
  <PresentationFormat>Panorámica</PresentationFormat>
  <Paragraphs>2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Bookman Old Style</vt:lpstr>
      <vt:lpstr>Rockwell</vt:lpstr>
      <vt:lpstr>Damask</vt:lpstr>
      <vt:lpstr>CLASE DE SOCIALES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SOCIALES</dc:title>
  <dc:creator>Felipe Gonzalez</dc:creator>
  <cp:lastModifiedBy>Felipe Gonzalez</cp:lastModifiedBy>
  <cp:revision>4</cp:revision>
  <dcterms:created xsi:type="dcterms:W3CDTF">2020-08-24T00:28:17Z</dcterms:created>
  <dcterms:modified xsi:type="dcterms:W3CDTF">2020-08-24T00:57:30Z</dcterms:modified>
</cp:coreProperties>
</file>