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2" r:id="rId2"/>
    <p:sldId id="256" r:id="rId3"/>
    <p:sldId id="258" r:id="rId4"/>
    <p:sldId id="262" r:id="rId5"/>
    <p:sldId id="261" r:id="rId6"/>
    <p:sldId id="259" r:id="rId7"/>
    <p:sldId id="260" r:id="rId8"/>
    <p:sldId id="263" r:id="rId9"/>
    <p:sldId id="264" r:id="rId10"/>
    <p:sldId id="267" r:id="rId11"/>
    <p:sldId id="268" r:id="rId12"/>
    <p:sldId id="271" r:id="rId13"/>
    <p:sldId id="270" r:id="rId14"/>
    <p:sldId id="266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697" t="24451" r="73693" b="38110"/>
          <a:stretch/>
        </p:blipFill>
        <p:spPr bwMode="auto">
          <a:xfrm>
            <a:off x="437882" y="373487"/>
            <a:ext cx="11384924" cy="62128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08218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SOCIALES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10975058" cy="1117687"/>
          </a:xfrm>
        </p:spPr>
        <p:txBody>
          <a:bodyPr>
            <a:noAutofit/>
          </a:bodyPr>
          <a:lstStyle/>
          <a:p>
            <a:pPr algn="ctr"/>
            <a:r>
              <a:rPr lang="es-CO" sz="3200" dirty="0" smtClean="0">
                <a:latin typeface="Arial Black" panose="020B0A04020102020204" pitchFamily="34" charset="0"/>
              </a:rPr>
              <a:t>EL PROCESO PRODUCTIVO Y LOS FACTORES DE PRODUCCIÓN</a:t>
            </a:r>
            <a:endParaRPr lang="es-CO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145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807" y="2725343"/>
            <a:ext cx="9613860" cy="1704017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es-CO" sz="5900" dirty="0">
                <a:effectLst/>
              </a:rPr>
              <a:t>Los </a:t>
            </a:r>
            <a:r>
              <a:rPr lang="es-CO" sz="5900" b="1" dirty="0">
                <a:effectLst/>
              </a:rPr>
              <a:t>factores de producción</a:t>
            </a:r>
            <a:r>
              <a:rPr lang="es-CO" sz="5900" dirty="0">
                <a:effectLst/>
              </a:rPr>
              <a:t> son los recursos que una empresa o una persona utiliza para crear y producir bienes y servicios. En la teoría económica se considera que existen tres </a:t>
            </a:r>
            <a:r>
              <a:rPr lang="es-CO" sz="5900" b="1" dirty="0">
                <a:effectLst/>
              </a:rPr>
              <a:t>factores</a:t>
            </a:r>
            <a:r>
              <a:rPr lang="es-CO" sz="5900" dirty="0">
                <a:effectLst/>
              </a:rPr>
              <a:t> principales de </a:t>
            </a:r>
            <a:r>
              <a:rPr lang="es-CO" sz="5900" b="1" dirty="0">
                <a:effectLst/>
              </a:rPr>
              <a:t>producción</a:t>
            </a:r>
            <a:r>
              <a:rPr lang="es-CO" sz="5900" dirty="0">
                <a:effectLst/>
              </a:rPr>
              <a:t>: el capital, el trabajo y la tierra. ... Todos estos se utilizan para producir otros bienes o servicios.</a:t>
            </a:r>
          </a:p>
          <a:p>
            <a:r>
              <a:rPr lang="es-CO" dirty="0">
                <a:effectLst/>
              </a:rPr>
              <a:t/>
            </a:r>
            <a:br>
              <a:rPr lang="es-CO" dirty="0">
                <a:effectLst/>
              </a:rPr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50998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rocesos productiv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17" y="442250"/>
            <a:ext cx="11178862" cy="611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300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2. LOS PROCESOS PRODUCTIVOS Y LA TECNOLOGÍA - ECONOSUBLIM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09"/>
          <a:stretch/>
        </p:blipFill>
        <p:spPr bwMode="auto">
          <a:xfrm>
            <a:off x="719932" y="360608"/>
            <a:ext cx="10652111" cy="604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182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actores de producción - Qué es, definición y concepto | Economi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643" y="517949"/>
            <a:ext cx="9753600" cy="541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951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UÁLES SON LOS FACTORES DE PRODUCCIÓN? Recursos de la sociedad qu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29" y="281164"/>
            <a:ext cx="11384923" cy="6145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873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roceso productivo - Qué es, definición y concepto | Economi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82" y="310579"/>
            <a:ext cx="11256135" cy="615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466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L PROCESO PRODUCTIVO: ORGANIZA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06" y="257577"/>
            <a:ext cx="11217499" cy="6135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291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1.1. La actividad económica y el mercado | La actividad económic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31" y="296214"/>
            <a:ext cx="11574789" cy="582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948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roducción en los servicios de aliment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55" y="437883"/>
            <a:ext cx="11243256" cy="595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224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ctividad económ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31" y="321972"/>
            <a:ext cx="11668258" cy="624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863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CTIVIDAD ECONÓMICA. CONCEPTOS BÁSICOS DE LA ACTIVIDAD ECONÓMICA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3"/>
          <a:stretch/>
        </p:blipFill>
        <p:spPr bwMode="auto">
          <a:xfrm>
            <a:off x="592430" y="296214"/>
            <a:ext cx="11024314" cy="629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830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roducción, distribución y consumo de bienes y servicios | SocialHiz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56" y="193900"/>
            <a:ext cx="11178862" cy="635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770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 smtClean="0"/>
              <a:t>DESARROLLA LAS ACTIVIDADES DE LAS PÁGINAS 296 Y 297 DEL TEXTO GUÍA Y ENVIAR  LAS EVIDENCIAS AL CORREO  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59063258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107</TotalTime>
  <Words>30</Words>
  <Application>Microsoft Office PowerPoint</Application>
  <PresentationFormat>Panorámica</PresentationFormat>
  <Paragraphs>5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Arial Black</vt:lpstr>
      <vt:lpstr>Trebuchet MS</vt:lpstr>
      <vt:lpstr>Berlín</vt:lpstr>
      <vt:lpstr>Presentación de PowerPoint</vt:lpstr>
      <vt:lpstr>CLASE DE SOCIALES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DESARROLLA LAS ACTIVIDADES DE LAS PÁGINAS 296 Y 297 DEL TEXTO GUÍA Y ENVIAR  LAS EVIDENCIAS AL CORREO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SOCIALES</dc:title>
  <dc:creator>Felipe Gonzalez</dc:creator>
  <cp:lastModifiedBy>Felipe Gonzalez</cp:lastModifiedBy>
  <cp:revision>7</cp:revision>
  <dcterms:created xsi:type="dcterms:W3CDTF">2020-08-19T23:05:56Z</dcterms:created>
  <dcterms:modified xsi:type="dcterms:W3CDTF">2020-08-20T15:34:41Z</dcterms:modified>
</cp:coreProperties>
</file>