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61" r:id="rId5"/>
    <p:sldId id="259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RELIGIÓN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7814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n de D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49" y="600141"/>
            <a:ext cx="10844012" cy="595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62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6408" t="18952" r="3345" b="12094"/>
          <a:stretch/>
        </p:blipFill>
        <p:spPr>
          <a:xfrm>
            <a:off x="605306" y="412123"/>
            <a:ext cx="10805375" cy="58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70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mejan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409907"/>
            <a:ext cx="10985679" cy="613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465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rizontales: 5-PECES, 7-HOMBRE, 8-ANIMALES, 11-ASTROS; Vertical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7" y="361950"/>
            <a:ext cx="11062952" cy="613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054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EL VALOR DE COMPARTIR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s-CO" sz="2800" b="1" dirty="0"/>
              <a:t>Compartir</a:t>
            </a:r>
            <a:r>
              <a:rPr lang="es-CO" sz="2800" dirty="0"/>
              <a:t> es </a:t>
            </a:r>
            <a:r>
              <a:rPr lang="es-CO" sz="2800" b="1" dirty="0"/>
              <a:t>un valor</a:t>
            </a:r>
            <a:r>
              <a:rPr lang="es-CO" sz="2800" dirty="0"/>
              <a:t> que supone la participación recíproca en algo, que puede ser material o inmaterial. Conlleva </a:t>
            </a:r>
            <a:r>
              <a:rPr lang="es-CO" sz="2800" b="1" dirty="0"/>
              <a:t>el valor</a:t>
            </a:r>
            <a:r>
              <a:rPr lang="es-CO" sz="2800" dirty="0"/>
              <a:t> de dar (que manifiesta la generosidad) y de recibir lo que la otra persona nos ofrece. ... Porque cuando un niño o niña comparte algo aprende habilidades sociales como la empatía y la asertividad.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1984994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</TotalTime>
  <Words>8</Words>
  <Application>Microsoft Office PowerPoint</Application>
  <PresentationFormat>Panorámica</PresentationFormat>
  <Paragraphs>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Sala de reuniones Ion</vt:lpstr>
      <vt:lpstr>CLASE DE RELIGIÓN</vt:lpstr>
      <vt:lpstr>Presentación de PowerPoint</vt:lpstr>
      <vt:lpstr>Presentación de PowerPoint</vt:lpstr>
      <vt:lpstr>Presentación de PowerPoint</vt:lpstr>
      <vt:lpstr>Presentación de PowerPoint</vt:lpstr>
      <vt:lpstr>EL VALOR DE COMPARTIR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</dc:title>
  <dc:creator>Felipe Gonzalez</dc:creator>
  <cp:lastModifiedBy>Felipe Gonzalez</cp:lastModifiedBy>
  <cp:revision>2</cp:revision>
  <dcterms:created xsi:type="dcterms:W3CDTF">2020-08-03T19:32:10Z</dcterms:created>
  <dcterms:modified xsi:type="dcterms:W3CDTF">2020-08-03T19:43:04Z</dcterms:modified>
</cp:coreProperties>
</file>