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UtyrgFTsl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61017" y="1455312"/>
            <a:ext cx="8825658" cy="1338722"/>
          </a:xfrm>
        </p:spPr>
        <p:txBody>
          <a:bodyPr/>
          <a:lstStyle/>
          <a:p>
            <a:r>
              <a:rPr lang="es-CO" dirty="0" smtClean="0"/>
              <a:t>CLASE DE RELIGIÓN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92837" y="3244794"/>
            <a:ext cx="8825658" cy="861420"/>
          </a:xfrm>
        </p:spPr>
        <p:txBody>
          <a:bodyPr>
            <a:noAutofit/>
          </a:bodyPr>
          <a:lstStyle/>
          <a:p>
            <a:r>
              <a:rPr lang="es-CO" sz="2000" dirty="0">
                <a:latin typeface="Arial Black" panose="020B0A04020102020204" pitchFamily="34" charset="0"/>
              </a:rPr>
              <a:t>Parábola de La Casa Sobre La Roca </a:t>
            </a:r>
          </a:p>
          <a:p>
            <a:endParaRPr lang="es-CO" sz="2000" dirty="0" smtClean="0">
              <a:latin typeface="Arial Black" panose="020B0A04020102020204" pitchFamily="34" charset="0"/>
              <a:hlinkClick r:id="rId2"/>
            </a:endParaRPr>
          </a:p>
          <a:p>
            <a:r>
              <a:rPr lang="es-CO" sz="2000" dirty="0" smtClean="0">
                <a:latin typeface="Arial Black" panose="020B0A04020102020204" pitchFamily="34" charset="0"/>
                <a:hlinkClick r:id="rId2"/>
              </a:rPr>
              <a:t>https</a:t>
            </a:r>
            <a:r>
              <a:rPr lang="es-CO" sz="2000" dirty="0">
                <a:latin typeface="Arial Black" panose="020B0A04020102020204" pitchFamily="34" charset="0"/>
                <a:hlinkClick r:id="rId2"/>
              </a:rPr>
              <a:t>://www.youtube.com/watch?v=4UtyrgFTsl8</a:t>
            </a:r>
            <a:endParaRPr lang="es-CO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40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s parabolas de jesús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9" y="471352"/>
            <a:ext cx="11127346" cy="586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763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ección 16. Los dos cimientos | Iglesia de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372" y="466323"/>
            <a:ext cx="9144000" cy="611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434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Hombre Prudente y el Hombre Insensato (The Wise and Foolish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256" y="211965"/>
            <a:ext cx="4895850" cy="6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036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on escuela domin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95" y="276896"/>
            <a:ext cx="10772775" cy="705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31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 Casa Sobre La Roca Parabola Para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2" y="669701"/>
            <a:ext cx="9903854" cy="575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07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Creación | Actividades de la biblia, La creacion para niño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"/>
          <a:stretch/>
        </p:blipFill>
        <p:spPr bwMode="auto">
          <a:xfrm>
            <a:off x="579550" y="388485"/>
            <a:ext cx="10985678" cy="590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5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06469" y="1262128"/>
            <a:ext cx="10178453" cy="2768277"/>
          </a:xfrm>
        </p:spPr>
        <p:txBody>
          <a:bodyPr/>
          <a:lstStyle/>
          <a:p>
            <a:r>
              <a:rPr lang="es-CO" dirty="0" smtClean="0"/>
              <a:t>Escribe además de las diapositivas, la enseñanza que les deja…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24248" y="4777380"/>
            <a:ext cx="10315977" cy="861420"/>
          </a:xfrm>
        </p:spPr>
        <p:txBody>
          <a:bodyPr>
            <a:no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REALIZA LOS DIBUJOS Y COLOREÁLOS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6010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</TotalTime>
  <Words>30</Words>
  <Application>Microsoft Office PowerPoint</Application>
  <PresentationFormat>Panorámica</PresentationFormat>
  <Paragraphs>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Century Gothic</vt:lpstr>
      <vt:lpstr>Wingdings 3</vt:lpstr>
      <vt:lpstr>Sala de reuniones Ion</vt:lpstr>
      <vt:lpstr>CLASE DE RELIGIÓN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Escribe además de las diapositivas, la enseñanza que les deja…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</dc:title>
  <dc:creator>Felipe Gonzalez</dc:creator>
  <cp:lastModifiedBy>Felipe Gonzalez</cp:lastModifiedBy>
  <cp:revision>3</cp:revision>
  <dcterms:created xsi:type="dcterms:W3CDTF">2020-08-11T01:07:22Z</dcterms:created>
  <dcterms:modified xsi:type="dcterms:W3CDTF">2020-08-11T01:40:02Z</dcterms:modified>
</cp:coreProperties>
</file>