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3" r:id="rId2"/>
    <p:sldId id="256" r:id="rId3"/>
    <p:sldId id="261" r:id="rId4"/>
    <p:sldId id="262" r:id="rId5"/>
    <p:sldId id="257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7210"/>
          <a:stretch/>
        </p:blipFill>
        <p:spPr bwMode="auto">
          <a:xfrm>
            <a:off x="360608" y="399245"/>
            <a:ext cx="11384924" cy="6310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9348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DIVISIONES POR UNA CIFRA EN EL DIVISOR Y 4 Y 5 EN EL DIVIDENDO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9785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visión por una cifra-3: Divisiones fich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2" b="46693"/>
          <a:stretch/>
        </p:blipFill>
        <p:spPr bwMode="auto">
          <a:xfrm>
            <a:off x="592428" y="283335"/>
            <a:ext cx="10921283" cy="62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5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visión por una cifra-3: Divisiones fich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3690" r="1" b="-766"/>
          <a:stretch/>
        </p:blipFill>
        <p:spPr bwMode="auto">
          <a:xfrm>
            <a:off x="399245" y="244699"/>
            <a:ext cx="11436440" cy="633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80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inihogarKids: DIVISIONES DE 4 CIFRAS EN EL DIVIDENDO Y 1 CIFRA EN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b="43262"/>
          <a:stretch/>
        </p:blipFill>
        <p:spPr bwMode="auto">
          <a:xfrm>
            <a:off x="187512" y="226027"/>
            <a:ext cx="11854234" cy="630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77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nihogarKids: DIVISIONES DE 4 CIFRAS EN EL DIVIDENDO Y 1 CIFRA EN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47114" b="9850"/>
          <a:stretch/>
        </p:blipFill>
        <p:spPr bwMode="auto">
          <a:xfrm>
            <a:off x="187512" y="283335"/>
            <a:ext cx="11854234" cy="633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04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scarga gratis ejercicios de divisiones para niños de prim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372095"/>
            <a:ext cx="11150517" cy="628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919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45</TotalTime>
  <Words>17</Words>
  <Application>Microsoft Office PowerPoint</Application>
  <PresentationFormat>Panorámica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Corbel</vt:lpstr>
      <vt:lpstr>Wingdings</vt:lpstr>
      <vt:lpstr>Con bandas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6</cp:revision>
  <dcterms:created xsi:type="dcterms:W3CDTF">2020-08-17T21:04:00Z</dcterms:created>
  <dcterms:modified xsi:type="dcterms:W3CDTF">2020-08-18T12:47:43Z</dcterms:modified>
</cp:coreProperties>
</file>