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6" r:id="rId3"/>
    <p:sldId id="272" r:id="rId4"/>
    <p:sldId id="266" r:id="rId5"/>
    <p:sldId id="257" r:id="rId6"/>
    <p:sldId id="263" r:id="rId7"/>
    <p:sldId id="261" r:id="rId8"/>
    <p:sldId id="260" r:id="rId9"/>
    <p:sldId id="262" r:id="rId10"/>
    <p:sldId id="269" r:id="rId11"/>
    <p:sldId id="258" r:id="rId12"/>
    <p:sldId id="270" r:id="rId13"/>
    <p:sldId id="264" r:id="rId14"/>
    <p:sldId id="265" r:id="rId15"/>
    <p:sldId id="259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XwJOefEjJs" TargetMode="External"/><Relationship Id="rId2" Type="http://schemas.openxmlformats.org/officeDocument/2006/relationships/hyperlink" Target="https://www.youtube.com/watch?v=QW602kH52E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ORACIÓN DURANTE EL EMBARAZO | Familias cristianas, Familia, Fr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0" y="435623"/>
            <a:ext cx="11333409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345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52282" y="4806163"/>
            <a:ext cx="9169758" cy="1117687"/>
          </a:xfrm>
        </p:spPr>
        <p:txBody>
          <a:bodyPr>
            <a:noAutofit/>
          </a:bodyPr>
          <a:lstStyle/>
          <a:p>
            <a:r>
              <a:rPr lang="es-CO" sz="4000" dirty="0" smtClean="0"/>
              <a:t>TRASLACIÓN Y </a:t>
            </a:r>
            <a:r>
              <a:rPr lang="es-CO" sz="4000" dirty="0" smtClean="0"/>
              <a:t>ROTACIÓN </a:t>
            </a:r>
            <a:r>
              <a:rPr lang="es-CO" sz="4000" dirty="0" smtClean="0"/>
              <a:t>DE FIGURAS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4220038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VER LOS SIGUIENTES VIDEOS: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</a:t>
            </a:r>
            <a:r>
              <a:rPr lang="es-CO" u="sng" dirty="0">
                <a:hlinkClick r:id="rId2"/>
              </a:rPr>
              <a:t>https://www.youtube.com/watch?v=QW602kH52Ec</a:t>
            </a: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 </a:t>
            </a:r>
          </a:p>
          <a:p>
            <a:pPr marL="0" indent="0">
              <a:buNone/>
            </a:pPr>
            <a:r>
              <a:rPr lang="es-CO" u="sng" dirty="0" smtClean="0">
                <a:hlinkClick r:id="rId3"/>
              </a:rPr>
              <a:t>   </a:t>
            </a:r>
            <a:r>
              <a:rPr lang="es-CO" u="sng" dirty="0" smtClean="0">
                <a:hlinkClick r:id="rId3"/>
              </a:rPr>
              <a:t>https</a:t>
            </a:r>
            <a:r>
              <a:rPr lang="es-CO" u="sng" dirty="0">
                <a:hlinkClick r:id="rId3"/>
              </a:rPr>
              <a:t>://</a:t>
            </a:r>
            <a:r>
              <a:rPr lang="es-CO" u="sng" dirty="0" smtClean="0">
                <a:hlinkClick r:id="rId3"/>
              </a:rPr>
              <a:t>www.youtube.com/watch?v=kXwJOefEjJs</a:t>
            </a:r>
            <a:endParaRPr lang="es-CO" u="sng" dirty="0" smtClean="0"/>
          </a:p>
          <a:p>
            <a:pPr marL="0" indent="0">
              <a:buNone/>
            </a:pPr>
            <a:endParaRPr lang="es-CO" u="sng" dirty="0"/>
          </a:p>
          <a:p>
            <a:pPr marL="0" indent="0">
              <a:buNone/>
            </a:pPr>
            <a:r>
              <a:rPr lang="es-CO" u="sng" dirty="0" smtClean="0"/>
              <a:t>DESARROLLA LAS ACTIVIDADES PROPUESTAS EN LAS PÁGINAS 196 Y 197 DEL TEXTO GUÍA.</a:t>
            </a:r>
            <a:endParaRPr lang="es-CO" dirty="0"/>
          </a:p>
          <a:p>
            <a:pPr marL="0" indent="0">
              <a:buNone/>
            </a:pPr>
            <a:r>
              <a:rPr lang="es-CO" dirty="0"/>
              <a:t> 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92318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ransformaciones geometri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81"/>
          <a:stretch/>
        </p:blipFill>
        <p:spPr bwMode="auto">
          <a:xfrm>
            <a:off x="605307" y="224938"/>
            <a:ext cx="10972800" cy="635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62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ASLACIÓN Super facil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6" y="392469"/>
            <a:ext cx="10788796" cy="606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068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RANSFORMACIONES GEOMÉTRICAS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96" y="153440"/>
            <a:ext cx="10869769" cy="64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511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dentr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" t="-417" r="121" b="9280"/>
          <a:stretch/>
        </p:blipFill>
        <p:spPr bwMode="auto">
          <a:xfrm>
            <a:off x="656823" y="303928"/>
            <a:ext cx="10637949" cy="608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950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ovimiento en el plano - Somiad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36" y="257578"/>
            <a:ext cx="10251583" cy="606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553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dent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3" y="368322"/>
            <a:ext cx="11024315" cy="592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91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1762" t="25340" r="3133" b="24871"/>
          <a:stretch/>
        </p:blipFill>
        <p:spPr>
          <a:xfrm>
            <a:off x="450762" y="193184"/>
            <a:ext cx="11359166" cy="640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6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D 11: FIGURAS PLANAS. ÁREAS. | DANIEL GRANADOS PULIDO | EducaMadr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13" y="309093"/>
            <a:ext cx="11081551" cy="623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462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raslación, rotación y reflejo 1 presentación en power 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09" y="309093"/>
            <a:ext cx="11011919" cy="619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673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RANSFORMACIONES ISOMETRICAS EN EL PLANO Departamento de Matemática - ppt  video online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" y="378820"/>
            <a:ext cx="10921285" cy="588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177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raslacion, rotacion y reflex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1" y="154546"/>
            <a:ext cx="11359166" cy="641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177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OVIMIENTO DE ROTACIÓN Y TRASLACIÓN PARA TODOS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8" y="159029"/>
            <a:ext cx="11397802" cy="653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123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S MOVIMIENTOS DE LA TIERRA: Rotación y Traslación. http://es.slideshare.net/llezi…  | Movimientos de la tierra, Actividades de geografía, Rotación de la tier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2" y="296214"/>
            <a:ext cx="11011437" cy="622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766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ovimientos De La Tierra, Grado 6 - Lessons - Tes Te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2" y="231820"/>
            <a:ext cx="11204619" cy="641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51565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92</TotalTime>
  <Words>17</Words>
  <Application>Microsoft Office PowerPoint</Application>
  <PresentationFormat>Panorámica</PresentationFormat>
  <Paragraphs>11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Trebuchet MS</vt:lpstr>
      <vt:lpstr>Berlín</vt:lpstr>
      <vt:lpstr>Presentación de PowerPoint</vt:lpstr>
      <vt:lpstr>CLASE DE MATEMÁTICAS </vt:lpstr>
      <vt:lpstr>VER LOS SIGUIENTES VIDEOS: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9</cp:revision>
  <dcterms:created xsi:type="dcterms:W3CDTF">2020-08-27T21:36:27Z</dcterms:created>
  <dcterms:modified xsi:type="dcterms:W3CDTF">2020-08-28T13:12:04Z</dcterms:modified>
</cp:coreProperties>
</file>