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56" r:id="rId3"/>
    <p:sldId id="258" r:id="rId4"/>
    <p:sldId id="257" r:id="rId5"/>
    <p:sldId id="261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8088"/>
          <a:stretch/>
        </p:blipFill>
        <p:spPr bwMode="auto">
          <a:xfrm>
            <a:off x="605307" y="386366"/>
            <a:ext cx="11178862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433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PROBLEMAS DE DIVISIÓN POR UNA CIFRA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0613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olección de fichas para aprender a dividir (3 | Matematica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3"/>
          <a:stretch/>
        </p:blipFill>
        <p:spPr bwMode="auto">
          <a:xfrm>
            <a:off x="412123" y="347729"/>
            <a:ext cx="11114467" cy="58598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812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lección de fichas para aprender a dividir (3 | Matematica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07" b="-130"/>
          <a:stretch/>
        </p:blipFill>
        <p:spPr bwMode="auto">
          <a:xfrm>
            <a:off x="528034" y="243905"/>
            <a:ext cx="10972800" cy="63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0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visiones - Cuadernos para niñ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9" b="6883"/>
          <a:stretch/>
        </p:blipFill>
        <p:spPr bwMode="auto">
          <a:xfrm>
            <a:off x="566670" y="218941"/>
            <a:ext cx="11243257" cy="638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293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PROCESO DIVISIÓN POR UNA CIFRA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164    3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- 15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014    5   4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-12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o2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2 3 6    4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- 2 0         5 9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0 3 6</a:t>
            </a:r>
          </a:p>
          <a:p>
            <a:pPr marL="0" indent="0">
              <a:buNone/>
            </a:pPr>
            <a:r>
              <a:rPr lang="es-CO" dirty="0" smtClean="0"/>
              <a:t>                    3 6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0   0</a:t>
            </a:r>
          </a:p>
          <a:p>
            <a:pPr marL="0" indent="0">
              <a:buNone/>
            </a:pPr>
            <a:endParaRPr lang="es-C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614411" y="2955701"/>
            <a:ext cx="25757" cy="23181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614411" y="3451538"/>
            <a:ext cx="1313645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815921" y="3825025"/>
            <a:ext cx="540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1815921" y="4829577"/>
            <a:ext cx="798490" cy="1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7791718" y="2820473"/>
            <a:ext cx="90152" cy="2575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7843234" y="3477296"/>
            <a:ext cx="9787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7031865" y="3825025"/>
            <a:ext cx="553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7186411" y="4829577"/>
            <a:ext cx="605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22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7472" y="2404452"/>
            <a:ext cx="11247120" cy="1737360"/>
          </a:xfrm>
        </p:spPr>
        <p:txBody>
          <a:bodyPr/>
          <a:lstStyle/>
          <a:p>
            <a:r>
              <a:rPr lang="es-CO" dirty="0" smtClean="0"/>
              <a:t>DESARROLLAR LAS DIVISIONES DE LA DIAPOSITIVA 5 Y ENVIARLA POR CORREO.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55907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135</TotalTime>
  <Words>62</Words>
  <Application>Microsoft Office PowerPoint</Application>
  <PresentationFormat>Panorámica</PresentationFormat>
  <Paragraphs>18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Corbel</vt:lpstr>
      <vt:lpstr>Wingdings</vt:lpstr>
      <vt:lpstr>Con bandas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PROCESO DIVISIÓN POR UNA CIFRA</vt:lpstr>
      <vt:lpstr>DESARROLLAR LAS DIVISIONES DE LA DIAPOSITIVA 5 Y ENVIARLA POR CORREO.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11</cp:revision>
  <dcterms:created xsi:type="dcterms:W3CDTF">2020-08-13T23:52:52Z</dcterms:created>
  <dcterms:modified xsi:type="dcterms:W3CDTF">2020-08-14T14:15:54Z</dcterms:modified>
</cp:coreProperties>
</file>