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6" r:id="rId2"/>
    <p:sldId id="256" r:id="rId3"/>
    <p:sldId id="259" r:id="rId4"/>
    <p:sldId id="257" r:id="rId5"/>
    <p:sldId id="261" r:id="rId6"/>
    <p:sldId id="260" r:id="rId7"/>
    <p:sldId id="258" r:id="rId8"/>
    <p:sldId id="262" r:id="rId9"/>
    <p:sldId id="263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1E700B27-DE4C-4B9E-BB11-B9027034A00F}" type="datetimeFigureOut">
              <a:rPr lang="en-US" dirty="0"/>
              <a:pPr/>
              <a:t>8/12/2020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45AC5-A3F8-44AA-BA8F-596CDCC976D3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B183-A821-4095-A363-9EC968635539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D01B4-0AA5-45E6-B2E6-5FA4078AEBCF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335C-0450-40D7-8612-B3203BED4F28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A105-2A1C-4284-B4EA-07CF89B1A393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0D914D-B099-4142-A885-11F276715148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697" t="24451" r="73693" b="38088"/>
          <a:stretch/>
        </p:blipFill>
        <p:spPr bwMode="auto">
          <a:xfrm>
            <a:off x="605307" y="386366"/>
            <a:ext cx="11178862" cy="6065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77351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44352" y="1635617"/>
            <a:ext cx="8825658" cy="1403116"/>
          </a:xfrm>
        </p:spPr>
        <p:txBody>
          <a:bodyPr/>
          <a:lstStyle/>
          <a:p>
            <a:r>
              <a:rPr lang="es-CO" dirty="0" smtClean="0"/>
              <a:t>CLASE DE MATEMÁTICAS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29197" y="3541008"/>
            <a:ext cx="10101180" cy="861420"/>
          </a:xfrm>
        </p:spPr>
        <p:txBody>
          <a:bodyPr>
            <a:noAutofit/>
          </a:bodyPr>
          <a:lstStyle/>
          <a:p>
            <a:r>
              <a:rPr lang="es-CO" sz="3200" dirty="0" smtClean="0">
                <a:latin typeface="Arial Black" panose="020B0A04020102020204" pitchFamily="34" charset="0"/>
              </a:rPr>
              <a:t>PROBLEMAS DE DIVISIÓN POR UNA CIFRA</a:t>
            </a:r>
            <a:endParaRPr lang="es-CO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42928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atemáticas : Problemas de división exac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10" y="673122"/>
            <a:ext cx="7467600" cy="456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2028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temáticas : Problemas de división exac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372" y="734096"/>
            <a:ext cx="10071279" cy="531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972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atemáticas : Problemas de división exac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468" y="608191"/>
            <a:ext cx="702945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220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atemáticas : Problemas de división exac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800" y="1012378"/>
            <a:ext cx="6972300" cy="450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856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lideshow: situaciones problemicas (matemáticas - 6º primaria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713" y="751468"/>
            <a:ext cx="7239000" cy="471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153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roblemas de dividir por una cifra - Ficha interactiva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549"/>
          <a:stretch/>
        </p:blipFill>
        <p:spPr bwMode="auto">
          <a:xfrm>
            <a:off x="682581" y="476519"/>
            <a:ext cx="10728101" cy="588564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23331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roblemas de dividir por una cifra - Ficha interactiva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091" b="4148"/>
          <a:stretch/>
        </p:blipFill>
        <p:spPr bwMode="auto">
          <a:xfrm>
            <a:off x="515155" y="321971"/>
            <a:ext cx="10921284" cy="60659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37006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Problemas de División con Cocientes de 5 a 12 | Problemas de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5" b="48969"/>
          <a:stretch/>
        </p:blipFill>
        <p:spPr bwMode="auto">
          <a:xfrm>
            <a:off x="669701" y="592428"/>
            <a:ext cx="10470524" cy="56151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4420248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Problemas de División con Cocientes de 5 a 12 | Problemas de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85" b="8075"/>
          <a:stretch/>
        </p:blipFill>
        <p:spPr bwMode="auto">
          <a:xfrm>
            <a:off x="450762" y="656823"/>
            <a:ext cx="11449318" cy="57310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0000236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10101180" cy="2677648"/>
          </a:xfrm>
        </p:spPr>
        <p:txBody>
          <a:bodyPr/>
          <a:lstStyle/>
          <a:p>
            <a:pPr algn="ctr"/>
            <a:r>
              <a:rPr lang="es-CO" dirty="0" smtClean="0"/>
              <a:t>DEBEN RESOLVER LOS PROBLEMAS DE LAS DIAPOSITIVAS 8, 9, 10 Y 11 EN EL CUADERNO, NO DEBEN ENVIAR EVIDENCIA. 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75417" y="5086473"/>
            <a:ext cx="8825658" cy="861420"/>
          </a:xfrm>
        </p:spPr>
        <p:txBody>
          <a:bodyPr/>
          <a:lstStyle/>
          <a:p>
            <a:r>
              <a:rPr lang="es-CO" dirty="0" smtClean="0"/>
              <a:t>EN LA PRÓXIMA CLASE SOCIALIZAREMOS  LOS RESULTADOS…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957828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81</TotalTime>
  <Words>40</Words>
  <Application>Microsoft Office PowerPoint</Application>
  <PresentationFormat>Panorámica</PresentationFormat>
  <Paragraphs>4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Arial Black</vt:lpstr>
      <vt:lpstr>Century Gothic</vt:lpstr>
      <vt:lpstr>Wingdings 3</vt:lpstr>
      <vt:lpstr>Sala de reuniones Ion</vt:lpstr>
      <vt:lpstr>Presentación de PowerPoint</vt:lpstr>
      <vt:lpstr>CLASE DE MATEMÁTICAS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DEBEN RESOLVER LOS PROBLEMAS DE LAS DIAPOSITIVAS 8, 9, 10 Y 11 EN EL CUADERNO, NO DEBEN ENVIAR EVIDENCIA.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MATEMÁTICAS</dc:title>
  <dc:creator>Felipe Gonzalez</dc:creator>
  <cp:lastModifiedBy>Felipe Gonzalez</cp:lastModifiedBy>
  <cp:revision>5</cp:revision>
  <dcterms:created xsi:type="dcterms:W3CDTF">2020-08-11T00:38:10Z</dcterms:created>
  <dcterms:modified xsi:type="dcterms:W3CDTF">2020-08-12T13:13:54Z</dcterms:modified>
</cp:coreProperties>
</file>