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56" r:id="rId3"/>
    <p:sldId id="258" r:id="rId4"/>
    <p:sldId id="262" r:id="rId5"/>
    <p:sldId id="264" r:id="rId6"/>
    <p:sldId id="257" r:id="rId7"/>
    <p:sldId id="259" r:id="rId8"/>
    <p:sldId id="260" r:id="rId9"/>
    <p:sldId id="261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7" t="24451" r="73693" b="37210"/>
          <a:stretch/>
        </p:blipFill>
        <p:spPr bwMode="auto">
          <a:xfrm>
            <a:off x="746974" y="427282"/>
            <a:ext cx="10740981" cy="5876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1116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69099" y="1571223"/>
            <a:ext cx="8952185" cy="1651240"/>
          </a:xfrm>
        </p:spPr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591838" y="5267968"/>
            <a:ext cx="7187779" cy="434974"/>
          </a:xfrm>
        </p:spPr>
        <p:txBody>
          <a:bodyPr>
            <a:noAutofit/>
          </a:bodyPr>
          <a:lstStyle/>
          <a:p>
            <a:r>
              <a:rPr lang="es-CO" sz="3200" b="1" dirty="0" smtClean="0"/>
              <a:t>DIVISIONES INEXACTAS Y EXACTAS </a:t>
            </a:r>
            <a:endParaRPr lang="es-CO" sz="3200" b="1" dirty="0"/>
          </a:p>
        </p:txBody>
      </p:sp>
    </p:spTree>
    <p:extLst>
      <p:ext uri="{BB962C8B-B14F-4D97-AF65-F5344CB8AC3E}">
        <p14:creationId xmlns:p14="http://schemas.microsoft.com/office/powerpoint/2010/main" val="2244608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CO" dirty="0" smtClean="0"/>
              <a:t>RECORDEMOS ¿QUÉ ES UNA DIVISIÓN INEXACTA Y UNA EXACTA?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45028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IFRAS Y LETRAS: Acabamos el tema 2 y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9" y="540222"/>
            <a:ext cx="10831132" cy="584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47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dáctica Santa Lucía - Apoyo de todas las materias y cursos de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t="13307" r="11348"/>
          <a:stretch/>
        </p:blipFill>
        <p:spPr bwMode="auto">
          <a:xfrm>
            <a:off x="811369" y="383816"/>
            <a:ext cx="10303098" cy="610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331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ichas para aprender a dividir con una cifra – Imagenes Educativas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9"/>
          <a:stretch/>
        </p:blipFill>
        <p:spPr bwMode="auto">
          <a:xfrm>
            <a:off x="901521" y="321973"/>
            <a:ext cx="10779617" cy="6211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7394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ichas de Primaria: División inexacta sencill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5"/>
          <a:stretch/>
        </p:blipFill>
        <p:spPr bwMode="auto">
          <a:xfrm>
            <a:off x="940158" y="399245"/>
            <a:ext cx="10290220" cy="59886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9741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ichas de Primaria: Divisiones sencillas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4"/>
          <a:stretch/>
        </p:blipFill>
        <p:spPr bwMode="auto">
          <a:xfrm>
            <a:off x="746975" y="334851"/>
            <a:ext cx="10869769" cy="60530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0239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ivisiones primaria 0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59" y="296214"/>
            <a:ext cx="10419007" cy="63235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101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ausa activa creativa material de apoyo | Material Educativo y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" t="6117" r="3752" b="6883"/>
          <a:stretch/>
        </p:blipFill>
        <p:spPr bwMode="auto">
          <a:xfrm>
            <a:off x="292647" y="489397"/>
            <a:ext cx="11517280" cy="584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932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749</TotalTime>
  <Words>18</Words>
  <Application>Microsoft Office PowerPoint</Application>
  <PresentationFormat>Panorámica</PresentationFormat>
  <Paragraphs>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Century Gothic</vt:lpstr>
      <vt:lpstr>Wingdings 2</vt:lpstr>
      <vt:lpstr>Citable</vt:lpstr>
      <vt:lpstr>Presentación de PowerPoint</vt:lpstr>
      <vt:lpstr>CLASE DE MATEMÁTICAS</vt:lpstr>
      <vt:lpstr>RECORDEMOS ¿QUÉ ES UNA DIVISIÓN INEXACTA Y UNA EXACTA?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7</cp:revision>
  <dcterms:created xsi:type="dcterms:W3CDTF">2020-08-03T19:05:46Z</dcterms:created>
  <dcterms:modified xsi:type="dcterms:W3CDTF">2020-08-04T13:17:11Z</dcterms:modified>
</cp:coreProperties>
</file>