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0" r:id="rId2"/>
    <p:sldId id="256" r:id="rId3"/>
    <p:sldId id="261" r:id="rId4"/>
    <p:sldId id="257" r:id="rId5"/>
    <p:sldId id="258" r:id="rId6"/>
    <p:sldId id="265" r:id="rId7"/>
    <p:sldId id="266" r:id="rId8"/>
    <p:sldId id="259" r:id="rId9"/>
    <p:sldId id="260" r:id="rId10"/>
    <p:sldId id="264" r:id="rId11"/>
    <p:sldId id="262" r:id="rId12"/>
    <p:sldId id="267" r:id="rId13"/>
    <p:sldId id="268" r:id="rId14"/>
    <p:sldId id="269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7210"/>
          <a:stretch/>
        </p:blipFill>
        <p:spPr bwMode="auto">
          <a:xfrm>
            <a:off x="850006" y="321972"/>
            <a:ext cx="10740980" cy="6272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068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ESPAÑOL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85621" y="4574343"/>
            <a:ext cx="6480501" cy="1117687"/>
          </a:xfrm>
        </p:spPr>
        <p:txBody>
          <a:bodyPr>
            <a:normAutofit/>
          </a:bodyPr>
          <a:lstStyle/>
          <a:p>
            <a:r>
              <a:rPr lang="es-CO" sz="4400" dirty="0" smtClean="0"/>
              <a:t>EL USO DE LA C, S Y Z</a:t>
            </a:r>
            <a:endParaRPr lang="es-CO" sz="4400" dirty="0"/>
          </a:p>
        </p:txBody>
      </p:sp>
    </p:spTree>
    <p:extLst>
      <p:ext uri="{BB962C8B-B14F-4D97-AF65-F5344CB8AC3E}">
        <p14:creationId xmlns:p14="http://schemas.microsoft.com/office/powerpoint/2010/main" val="421928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so de la &quot;C&quot; y &quot;Z&quot; | Reglas de acentuación, Reglas de escritur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8" t="50574" r="36639" b="17213"/>
          <a:stretch/>
        </p:blipFill>
        <p:spPr bwMode="auto">
          <a:xfrm>
            <a:off x="8605235" y="773737"/>
            <a:ext cx="3075903" cy="328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Uso de la &quot;C&quot; y &quot;Z&quot; | Reglas de acentuación, Reglas de escritur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3" t="9703" r="36639" b="54158"/>
          <a:stretch/>
        </p:blipFill>
        <p:spPr bwMode="auto">
          <a:xfrm>
            <a:off x="567743" y="997397"/>
            <a:ext cx="3540618" cy="349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64753" t="26280" r="16338" b="45913"/>
          <a:stretch/>
        </p:blipFill>
        <p:spPr>
          <a:xfrm>
            <a:off x="4496705" y="2954627"/>
            <a:ext cx="3720186" cy="307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9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 mejores imágenes de Uso c s z | Ortografia castellan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6" y="412124"/>
            <a:ext cx="10959921" cy="610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81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o de c, s y 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8" y="218941"/>
            <a:ext cx="11217499" cy="637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51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Uso de c, s y 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81" y="412123"/>
            <a:ext cx="11085862" cy="605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38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Uso de c, s y 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4" y="283336"/>
            <a:ext cx="10818253" cy="627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40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alfabeto soni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270456"/>
            <a:ext cx="11088709" cy="632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171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so de la s,c y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8" y="394080"/>
            <a:ext cx="11359167" cy="616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53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lase castellano 4°-06-21-17_ortografía_repa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4" y="450760"/>
            <a:ext cx="11578106" cy="607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069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lase No. 2 Prueba De Diagnóstico Uso De Las Grafías C,S,Z, 10 M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6" y="494311"/>
            <a:ext cx="10921284" cy="602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273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6197" t="18952" r="3028" b="32010"/>
          <a:stretch/>
        </p:blipFill>
        <p:spPr>
          <a:xfrm>
            <a:off x="502276" y="204026"/>
            <a:ext cx="11204620" cy="64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03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icha uso-de-la-s-para-tercero-de-primari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33"/>
          <a:stretch/>
        </p:blipFill>
        <p:spPr bwMode="auto">
          <a:xfrm>
            <a:off x="643944" y="334851"/>
            <a:ext cx="10856890" cy="61174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5053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icha uso-de-la-s-para-tercero-de-primari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07"/>
          <a:stretch/>
        </p:blipFill>
        <p:spPr bwMode="auto">
          <a:xfrm>
            <a:off x="669702" y="103031"/>
            <a:ext cx="10805374" cy="65424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1003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288" y="5046465"/>
            <a:ext cx="9613862" cy="588535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DESARROLLA LOS EJERCICIOS PROPUESTOS EN LA PÁGINA 72 DEL TEXTO GUÍA.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817953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100</TotalTime>
  <Words>24</Words>
  <Application>Microsoft Office PowerPoint</Application>
  <PresentationFormat>Panorámica</PresentationFormat>
  <Paragraphs>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Berlín</vt:lpstr>
      <vt:lpstr>Presentación de PowerPoint</vt:lpstr>
      <vt:lpstr>CLASE DE ESPAÑOL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LOS EJERCICIOS PROPUESTOS EN LA PÁGINA 72 DEL TEXTO GUÍA.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lastModifiedBy>Felipe Gonzalez</cp:lastModifiedBy>
  <cp:revision>7</cp:revision>
  <dcterms:created xsi:type="dcterms:W3CDTF">2020-08-25T17:43:11Z</dcterms:created>
  <dcterms:modified xsi:type="dcterms:W3CDTF">2020-08-26T13:32:47Z</dcterms:modified>
</cp:coreProperties>
</file>