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1" r:id="rId2"/>
    <p:sldId id="268" r:id="rId3"/>
    <p:sldId id="256" r:id="rId4"/>
    <p:sldId id="267" r:id="rId5"/>
    <p:sldId id="258" r:id="rId6"/>
    <p:sldId id="259" r:id="rId7"/>
    <p:sldId id="260" r:id="rId8"/>
    <p:sldId id="266" r:id="rId9"/>
    <p:sldId id="269" r:id="rId10"/>
    <p:sldId id="270" r:id="rId11"/>
    <p:sldId id="257" r:id="rId12"/>
    <p:sldId id="272" r:id="rId13"/>
    <p:sldId id="261" r:id="rId14"/>
    <p:sldId id="263" r:id="rId15"/>
    <p:sldId id="262" r:id="rId16"/>
    <p:sldId id="264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6843" y="3887812"/>
            <a:ext cx="12195668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440" y="2194560"/>
            <a:ext cx="11247120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" y="3915938"/>
            <a:ext cx="11506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8/12/2020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-6843" y="3887812"/>
            <a:ext cx="12195668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194560"/>
            <a:ext cx="11247120" cy="173736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472" y="3911827"/>
            <a:ext cx="11503152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8/12/2020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8/12/2020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8/12/2020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8/12/2020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8/12/2020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1697" t="24451" r="73693" b="38296"/>
          <a:stretch/>
        </p:blipFill>
        <p:spPr bwMode="auto">
          <a:xfrm>
            <a:off x="412124" y="386366"/>
            <a:ext cx="11333408" cy="62076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95796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Texto lírico: letra de una canción - Escolar - ABC Col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92" y="360608"/>
            <a:ext cx="11153104" cy="6240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8405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CLASE DE ESPAÑOL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O" i="1" dirty="0" smtClean="0"/>
              <a:t>GÉNERO LÍRICO “CANCIONES Y COPLAS”</a:t>
            </a:r>
            <a:endParaRPr lang="es-CO" i="1" dirty="0"/>
          </a:p>
        </p:txBody>
      </p:sp>
    </p:spTree>
    <p:extLst>
      <p:ext uri="{BB962C8B-B14F-4D97-AF65-F5344CB8AC3E}">
        <p14:creationId xmlns:p14="http://schemas.microsoft.com/office/powerpoint/2010/main" val="3778500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Género líric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66" y="515925"/>
            <a:ext cx="11256136" cy="5865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2073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2050" name="Picture 2" descr="Genero liric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16" y="142170"/>
            <a:ext cx="10779617" cy="649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2117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3074" name="Picture 2" descr="Los generos literario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03"/>
          <a:stretch/>
        </p:blipFill>
        <p:spPr bwMode="auto">
          <a:xfrm>
            <a:off x="539728" y="167426"/>
            <a:ext cx="11154289" cy="631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3473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098" name="Picture 2" descr="Los generos literari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436" y="180305"/>
            <a:ext cx="11133339" cy="653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4824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ANCIONES CON VALORES PARA INFANTIL Y PRIMARIA – OPOSITORES Y DOCENT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74" y="365571"/>
            <a:ext cx="10779617" cy="606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8639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Literatura Infantil y Creación Literaria: Géneros Literarios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27" y="257965"/>
            <a:ext cx="11597988" cy="6310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53522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Genero, CANC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39" y="270456"/>
            <a:ext cx="11140226" cy="6483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8638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1026" name="Picture 2" descr="Genero liric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27" y="275321"/>
            <a:ext cx="11165983" cy="6317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80354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t="24452" r="83144" b="33588"/>
          <a:stretch/>
        </p:blipFill>
        <p:spPr bwMode="auto">
          <a:xfrm rot="16200000">
            <a:off x="3161765" y="-2337515"/>
            <a:ext cx="6272013" cy="1146219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021967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122" name="Picture 2" descr="Gènero lìric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48" y="172018"/>
            <a:ext cx="10522039" cy="6371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93852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3 ejemplos de coplas y definición - Yavendrá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453" y="309094"/>
            <a:ext cx="6987929" cy="6323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GRADO TERCERO GIDELCA: EL GÉNERO LÍRI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471" y="309094"/>
            <a:ext cx="4748369" cy="6220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54913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oplas, Rimas, Trabalengu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180305"/>
            <a:ext cx="11757383" cy="6516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640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l género poético o lírico se distingue de otros géneros por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2287" y="275789"/>
            <a:ext cx="8269265" cy="620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4400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 bandas">
  <a:themeElements>
    <a:clrScheme name="Banded">
      <a:dk1>
        <a:srgbClr val="2C2C2C"/>
      </a:dk1>
      <a:lt1>
        <a:srgbClr val="FFFFFF"/>
      </a:lt1>
      <a:dk2>
        <a:srgbClr val="606060"/>
      </a:dk2>
      <a:lt2>
        <a:srgbClr val="EDEDED"/>
      </a:lt2>
      <a:accent1>
        <a:srgbClr val="FFC000"/>
      </a:accent1>
      <a:accent2>
        <a:srgbClr val="A5D028"/>
      </a:accent2>
      <a:accent3>
        <a:srgbClr val="0CC978"/>
      </a:accent3>
      <a:accent4>
        <a:srgbClr val="099BDD"/>
      </a:accent4>
      <a:accent5>
        <a:srgbClr val="47BFCD"/>
      </a:accent5>
      <a:accent6>
        <a:srgbClr val="DD7C15"/>
      </a:accent6>
      <a:hlink>
        <a:srgbClr val="FF9933"/>
      </a:hlink>
      <a:folHlink>
        <a:srgbClr val="B2B2B2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B1D2DA32-AC8B-4194-BF85-FF4A5B40EB5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TM03090430[[fn=Con bandas]]</Template>
  <TotalTime>42</TotalTime>
  <Words>10</Words>
  <Application>Microsoft Office PowerPoint</Application>
  <PresentationFormat>Panorámica</PresentationFormat>
  <Paragraphs>2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0" baseType="lpstr">
      <vt:lpstr>Arial</vt:lpstr>
      <vt:lpstr>Corbel</vt:lpstr>
      <vt:lpstr>Wingdings</vt:lpstr>
      <vt:lpstr>Con bandas</vt:lpstr>
      <vt:lpstr>Presentación de PowerPoint</vt:lpstr>
      <vt:lpstr>Presentación de PowerPoint</vt:lpstr>
      <vt:lpstr>CLASE DE ESPAÑOL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ESPAÑOL</dc:title>
  <dc:creator>Felipe Gonzalez</dc:creator>
  <cp:lastModifiedBy>Felipe Gonzalez</cp:lastModifiedBy>
  <cp:revision>5</cp:revision>
  <dcterms:created xsi:type="dcterms:W3CDTF">2020-08-13T00:31:12Z</dcterms:created>
  <dcterms:modified xsi:type="dcterms:W3CDTF">2020-08-13T01:25:49Z</dcterms:modified>
</cp:coreProperties>
</file>