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5" r:id="rId4"/>
    <p:sldId id="261" r:id="rId5"/>
    <p:sldId id="259" r:id="rId6"/>
    <p:sldId id="269" r:id="rId7"/>
    <p:sldId id="268" r:id="rId8"/>
    <p:sldId id="262" r:id="rId9"/>
    <p:sldId id="260" r:id="rId10"/>
    <p:sldId id="257" r:id="rId11"/>
    <p:sldId id="258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JwrWUr0rcg" TargetMode="External"/><Relationship Id="rId2" Type="http://schemas.openxmlformats.org/officeDocument/2006/relationships/hyperlink" Target="https://www.youtube.com/watch?v=5aw7mpos__Y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01521" y="389754"/>
            <a:ext cx="9880354" cy="1373070"/>
          </a:xfrm>
        </p:spPr>
        <p:txBody>
          <a:bodyPr/>
          <a:lstStyle/>
          <a:p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47730" y="2902944"/>
            <a:ext cx="8534511" cy="1117687"/>
          </a:xfrm>
        </p:spPr>
        <p:txBody>
          <a:bodyPr>
            <a:noAutofit/>
          </a:bodyPr>
          <a:lstStyle/>
          <a:p>
            <a:r>
              <a:rPr lang="es-CO" sz="4400" dirty="0" smtClean="0"/>
              <a:t>AGRICULTURA MUISCA Y TAIRONA</a:t>
            </a:r>
            <a:endParaRPr lang="es-CO" sz="4400" dirty="0"/>
          </a:p>
        </p:txBody>
      </p:sp>
      <p:sp>
        <p:nvSpPr>
          <p:cNvPr id="4" name="Rectángulo 3"/>
          <p:cNvSpPr/>
          <p:nvPr/>
        </p:nvSpPr>
        <p:spPr>
          <a:xfrm>
            <a:off x="2094964" y="4567447"/>
            <a:ext cx="6096000" cy="11866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VER LOS SIGUIENTES VIDEOS: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s-CO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://www.youtube.com/watch?v=5aw7mpos__Y</a:t>
            </a:r>
            <a:endParaRPr lang="es-CO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s-CO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s-CO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://www.youtube.com/watch?v=-JwrWUr0rcg</a:t>
            </a:r>
            <a:endParaRPr lang="es-CO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090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ulturas precolombinas colombianas (Taironas y muiscas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5770"/>
          <a:stretch/>
        </p:blipFill>
        <p:spPr bwMode="auto">
          <a:xfrm>
            <a:off x="528034" y="296215"/>
            <a:ext cx="11140225" cy="629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726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ulturas precolombinas colombianas (Taironas y muisca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20" y="492190"/>
            <a:ext cx="10592088" cy="596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64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ulturas precolombinas colombianas (Taironas y muisca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13" y="399245"/>
            <a:ext cx="10865909" cy="611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56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lombia Prehispán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" y="386366"/>
            <a:ext cx="10470523" cy="618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468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ESTAS DIAPOSITIVAS LAS PUEDEN IMPRIMIR Y PEGAR.</a:t>
            </a:r>
            <a:endParaRPr lang="es-CO" dirty="0"/>
          </a:p>
        </p:txBody>
      </p:sp>
      <p:pic>
        <p:nvPicPr>
          <p:cNvPr id="4" name="Picture 2" descr="Ubicación, economía y religión. – Cultura MUISC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1996225"/>
            <a:ext cx="11153103" cy="470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66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Ubicación geográfica de los </a:t>
            </a:r>
            <a:r>
              <a:rPr lang="es-CO" dirty="0" err="1" smtClean="0"/>
              <a:t>Taironas</a:t>
            </a:r>
            <a:r>
              <a:rPr lang="es-CO" dirty="0" smtClean="0"/>
              <a:t>:</a:t>
            </a:r>
            <a:endParaRPr lang="es-CO" dirty="0"/>
          </a:p>
        </p:txBody>
      </p:sp>
      <p:pic>
        <p:nvPicPr>
          <p:cNvPr id="5" name="Picture 4" descr="Culturas precolombinas colombianas (Taironas y muiscas)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1"/>
          <a:stretch/>
        </p:blipFill>
        <p:spPr bwMode="auto">
          <a:xfrm>
            <a:off x="6056793" y="2047741"/>
            <a:ext cx="4353299" cy="459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ulturas precolombinas colombianas (Taironas y muiscas)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97" r="62261" b="32438"/>
          <a:stretch/>
        </p:blipFill>
        <p:spPr bwMode="auto">
          <a:xfrm>
            <a:off x="534671" y="2047741"/>
            <a:ext cx="5522121" cy="215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ulturas precolombinas colombianas (Taironas y muiscas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0" b="63748"/>
          <a:stretch/>
        </p:blipFill>
        <p:spPr bwMode="auto">
          <a:xfrm>
            <a:off x="534670" y="4201213"/>
            <a:ext cx="5522122" cy="243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416678" y="4497818"/>
            <a:ext cx="4546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Un lugar importante para ellos como indígenas, es la Sierra Nevada de Santa Marta.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296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ULTURA TAIRONA | Orígen, historia, períodos y organizacion soc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1231" t="18576" r="2817" b="19985"/>
          <a:stretch/>
        </p:blipFill>
        <p:spPr>
          <a:xfrm>
            <a:off x="566670" y="334851"/>
            <a:ext cx="11281893" cy="620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93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lombia indige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0" y="502276"/>
            <a:ext cx="10676586" cy="613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93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uisca, quimbaya y Tairon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9"/>
          <a:stretch/>
        </p:blipFill>
        <p:spPr bwMode="auto">
          <a:xfrm>
            <a:off x="553793" y="218941"/>
            <a:ext cx="10921284" cy="637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314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istoria del Caribe Precolombino - ppt video online descarg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16"/>
          <a:stretch/>
        </p:blipFill>
        <p:spPr bwMode="auto">
          <a:xfrm>
            <a:off x="695461" y="171080"/>
            <a:ext cx="10676585" cy="644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589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DESARROLLA LAS PÁGINAS 304 Y 305 (PUNTOS: 2, 3, 4, 5 (MAÍZ O LA YUCA).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7747" y="2079296"/>
            <a:ext cx="9613861" cy="35993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4000" dirty="0" smtClean="0"/>
              <a:t>DE LA PÁGINA 304 DEBEN CONSULTAR DÓNDE Y CUÁNDO FUERON DOMESTICADOS LOS ANIMALES SILVESTRES QUE AQUÍ SE MENCIONAN. PREPARA,  ORGANIZA E ILUSTRA ESTA INFORMACIÓN EN UNA CARTELERA PARA EXPONERLA EN LA PRÓXIMA CLASE DE CIENCIAS NATURALES.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1647634076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174</TotalTime>
  <Words>109</Words>
  <Application>Microsoft Office PowerPoint</Application>
  <PresentationFormat>Panorámica</PresentationFormat>
  <Paragraphs>10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Berlín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ESTAS DIAPOSITIVAS LAS PUEDEN IMPRIMIR Y PEGAR.</vt:lpstr>
      <vt:lpstr>Ubicación geográfica de los Taironas:</vt:lpstr>
      <vt:lpstr>Presentación de PowerPoint</vt:lpstr>
      <vt:lpstr>Presentación de PowerPoint</vt:lpstr>
      <vt:lpstr>Presentación de PowerPoint</vt:lpstr>
      <vt:lpstr>Presentación de PowerPoint</vt:lpstr>
      <vt:lpstr>DESARROLLA LAS PÁGINAS 304 Y 305 (PUNTOS: 2, 3, 4, 5 (MAÍZ O LA YUCA).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9</cp:revision>
  <dcterms:created xsi:type="dcterms:W3CDTF">2020-08-26T15:29:11Z</dcterms:created>
  <dcterms:modified xsi:type="dcterms:W3CDTF">2020-08-31T15:54:58Z</dcterms:modified>
</cp:coreProperties>
</file>