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CLASE DE CIENCIAS NATURALES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dirty="0" smtClean="0"/>
              <a:t>LA DOMESTICACIÓN DE PLANTAS Y LA AGRICULTURA Y SUS BENEFICIOS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31109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4614" t="24452" r="72845" b="42644"/>
          <a:stretch/>
        </p:blipFill>
        <p:spPr bwMode="auto">
          <a:xfrm>
            <a:off x="875764" y="399245"/>
            <a:ext cx="10779616" cy="60015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47500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885" t="56752" r="72845" b="15174"/>
          <a:stretch/>
        </p:blipFill>
        <p:spPr bwMode="auto">
          <a:xfrm>
            <a:off x="553793" y="193183"/>
            <a:ext cx="10959920" cy="63106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99342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4621" t="25541" r="74202" b="56530"/>
          <a:stretch/>
        </p:blipFill>
        <p:spPr bwMode="auto">
          <a:xfrm>
            <a:off x="566671" y="347730"/>
            <a:ext cx="11153104" cy="60144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50669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698" t="44073" r="74202" b="20306"/>
          <a:stretch/>
        </p:blipFill>
        <p:spPr bwMode="auto">
          <a:xfrm>
            <a:off x="476518" y="399244"/>
            <a:ext cx="11487955" cy="61432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54157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20197" t="27772" r="65037" b="27249"/>
          <a:stretch/>
        </p:blipFill>
        <p:spPr bwMode="auto">
          <a:xfrm rot="16200000">
            <a:off x="2839792" y="-2247364"/>
            <a:ext cx="6284890" cy="111659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20996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849" t="27772" r="79124" b="27249"/>
          <a:stretch/>
        </p:blipFill>
        <p:spPr bwMode="auto">
          <a:xfrm rot="16200000">
            <a:off x="3174644" y="-2170091"/>
            <a:ext cx="6284890" cy="110887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92737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2885" y="1713293"/>
            <a:ext cx="10625069" cy="2852737"/>
          </a:xfrm>
        </p:spPr>
        <p:txBody>
          <a:bodyPr/>
          <a:lstStyle/>
          <a:p>
            <a:r>
              <a:rPr lang="es-CO" dirty="0" smtClean="0"/>
              <a:t>DESARROLLAR LOS PUNTOS DE LAS PÁGINAS: 299, 300 Y 301 DEL TEXTO GUÍA.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021163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4539428D-6454-4FE6-B992-2D59F0AC2F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TM04033921[[fn=Damasco]]</Template>
  <TotalTime>15</TotalTime>
  <Words>30</Words>
  <Application>Microsoft Office PowerPoint</Application>
  <PresentationFormat>Panorámica</PresentationFormat>
  <Paragraphs>3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Bookman Old Style</vt:lpstr>
      <vt:lpstr>Rockwell</vt:lpstr>
      <vt:lpstr>Damask</vt:lpstr>
      <vt:lpstr>CLASE DE CIENCIAS NATURALES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DESARROLLAR LOS PUNTOS DE LAS PÁGINAS: 299, 300 Y 301 DEL TEXTO GUÍA.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CIENCIAS NATURALES</dc:title>
  <dc:creator>Felipe Gonzalez</dc:creator>
  <cp:lastModifiedBy>Felipe Gonzalez</cp:lastModifiedBy>
  <cp:revision>3</cp:revision>
  <dcterms:created xsi:type="dcterms:W3CDTF">2020-08-24T00:36:49Z</dcterms:created>
  <dcterms:modified xsi:type="dcterms:W3CDTF">2020-08-24T13:14:04Z</dcterms:modified>
</cp:coreProperties>
</file>