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56" r:id="rId3"/>
    <p:sldId id="259" r:id="rId4"/>
    <p:sldId id="260" r:id="rId5"/>
    <p:sldId id="261" r:id="rId6"/>
    <p:sldId id="264" r:id="rId7"/>
    <p:sldId id="257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7" t="24451" r="73693" b="37985"/>
          <a:stretch/>
        </p:blipFill>
        <p:spPr bwMode="auto">
          <a:xfrm>
            <a:off x="528034" y="257577"/>
            <a:ext cx="11204620" cy="63364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4211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811369"/>
            <a:ext cx="10423152" cy="2678125"/>
          </a:xfrm>
        </p:spPr>
        <p:txBody>
          <a:bodyPr/>
          <a:lstStyle/>
          <a:p>
            <a:r>
              <a:rPr lang="es-CO" dirty="0" smtClean="0"/>
              <a:t>CLASE DE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15575" y="4017527"/>
            <a:ext cx="5670848" cy="861420"/>
          </a:xfrm>
        </p:spPr>
        <p:txBody>
          <a:bodyPr>
            <a:normAutofit/>
          </a:bodyPr>
          <a:lstStyle/>
          <a:p>
            <a:r>
              <a:rPr lang="es-CO" sz="4400" dirty="0" smtClean="0"/>
              <a:t>TALLER EN </a:t>
            </a:r>
            <a:r>
              <a:rPr lang="es-CO" sz="4400" dirty="0" smtClean="0"/>
              <a:t>CLASE:</a:t>
            </a:r>
            <a:endParaRPr lang="es-CO" sz="4400" dirty="0"/>
          </a:p>
        </p:txBody>
      </p:sp>
      <p:sp>
        <p:nvSpPr>
          <p:cNvPr id="4" name="Rectángulo 3"/>
          <p:cNvSpPr/>
          <p:nvPr/>
        </p:nvSpPr>
        <p:spPr>
          <a:xfrm>
            <a:off x="1030310" y="5037648"/>
            <a:ext cx="92727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dirty="0"/>
              <a:t>Desarrolla la página 383 del texto guía</a:t>
            </a:r>
          </a:p>
        </p:txBody>
      </p:sp>
    </p:spTree>
    <p:extLst>
      <p:ext uri="{BB962C8B-B14F-4D97-AF65-F5344CB8AC3E}">
        <p14:creationId xmlns:p14="http://schemas.microsoft.com/office/powerpoint/2010/main" val="3881121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5" t="25053" r="71921" b="10795"/>
          <a:stretch/>
        </p:blipFill>
        <p:spPr>
          <a:xfrm>
            <a:off x="463639" y="193184"/>
            <a:ext cx="10985679" cy="637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95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estados de la materia ejemplos | Estad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8" y="330903"/>
            <a:ext cx="10831132" cy="612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364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stados de la Materia - Grado Prime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08" y="235240"/>
            <a:ext cx="10951830" cy="622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829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stados de la Materia - Grado Prime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82" y="201119"/>
            <a:ext cx="11516655" cy="631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89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mbios de estados físicos de la materia - Escolar - ABC 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6" y="450760"/>
            <a:ext cx="11024314" cy="593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326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Fichas de los Estados de la Materia: Solido, Liquido, Gaseoso 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6" y="456734"/>
            <a:ext cx="10895526" cy="608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4866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174</TotalTime>
  <Words>15</Words>
  <Application>Microsoft Office PowerPoint</Application>
  <PresentationFormat>Panorámica</PresentationFormat>
  <Paragraphs>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Presentación de PowerPoint</vt:lpstr>
      <vt:lpstr>CLASE DE 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CIENCIAS NATURALES</dc:title>
  <dc:creator>Felipe Gonzalez</dc:creator>
  <cp:lastModifiedBy>Felipe Gonzalez</cp:lastModifiedBy>
  <cp:revision>4</cp:revision>
  <dcterms:created xsi:type="dcterms:W3CDTF">2020-08-19T00:33:06Z</dcterms:created>
  <dcterms:modified xsi:type="dcterms:W3CDTF">2020-08-19T14:59:12Z</dcterms:modified>
</cp:coreProperties>
</file>