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58" r:id="rId4"/>
    <p:sldId id="262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ARTES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DÁNDOLE COLOR Y VIDA A MIS CREACIONES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67464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REALIZA UN DIBUJO ALUSIVO AL CUENTO “El halcón que no quería volar”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En un octavo de cartulina y </a:t>
            </a:r>
            <a:r>
              <a:rPr lang="es-CO" dirty="0" smtClean="0"/>
              <a:t>decóralo con una de estas </a:t>
            </a:r>
            <a:r>
              <a:rPr lang="es-CO" dirty="0" smtClean="0"/>
              <a:t>técnicas o puedes utilizar las tres técnicas, </a:t>
            </a:r>
            <a:r>
              <a:rPr lang="es-CO" dirty="0" smtClean="0"/>
              <a:t>para exponerlo en la próxima clase.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420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zl Mosaic Sticker Kits De Arte Para Niños Animales Vela 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6" y="90153"/>
            <a:ext cx="11281892" cy="665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816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ctividades de artes plasticas para niños - YouTube | Proyectos 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0" y="75540"/>
            <a:ext cx="11333408" cy="649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797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egatinas de botón DIY para niños, Juguetes Divertidos de dibuj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4" y="288276"/>
            <a:ext cx="10766738" cy="626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406920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42</TotalTime>
  <Words>50</Words>
  <Application>Microsoft Office PowerPoint</Application>
  <PresentationFormat>Panorámica</PresentationFormat>
  <Paragraphs>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Estela de condensación</vt:lpstr>
      <vt:lpstr>CLASE DE ARTES </vt:lpstr>
      <vt:lpstr>REALIZA UN DIBUJO ALUSIVO AL CUENTO “El halcón que no quería volar”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ARTES</dc:title>
  <dc:creator>Felipe Gonzalez</dc:creator>
  <cp:lastModifiedBy>Felipe Gonzalez</cp:lastModifiedBy>
  <cp:revision>5</cp:revision>
  <dcterms:created xsi:type="dcterms:W3CDTF">2020-08-20T17:50:24Z</dcterms:created>
  <dcterms:modified xsi:type="dcterms:W3CDTF">2020-08-21T17:33:17Z</dcterms:modified>
</cp:coreProperties>
</file>