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6" r:id="rId3"/>
    <p:sldId id="262" r:id="rId4"/>
    <p:sldId id="263" r:id="rId5"/>
    <p:sldId id="257" r:id="rId6"/>
    <p:sldId id="261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7210"/>
          <a:stretch/>
        </p:blipFill>
        <p:spPr bwMode="auto">
          <a:xfrm>
            <a:off x="515154" y="244698"/>
            <a:ext cx="11281893" cy="6413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247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18952" y="2733709"/>
            <a:ext cx="6078828" cy="1373070"/>
          </a:xfrm>
        </p:spPr>
        <p:txBody>
          <a:bodyPr/>
          <a:lstStyle/>
          <a:p>
            <a:r>
              <a:rPr lang="es-CO" dirty="0" smtClean="0"/>
              <a:t>ACOMPAÑAMIENTO DE GRUPO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O" sz="5400" dirty="0" smtClean="0">
                <a:latin typeface="Algerian" panose="04020705040A02060702" pitchFamily="82" charset="0"/>
              </a:rPr>
              <a:t>AUTOEVALUACIÓN</a:t>
            </a:r>
            <a:endParaRPr lang="es-CO" sz="5400" dirty="0">
              <a:latin typeface="Algerian" panose="04020705040A02060702" pitchFamily="8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45723" y="5475820"/>
            <a:ext cx="8130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https://www.youtube.com/watch?v=y1S4IZNcyxc&amp;feature=emb_rel_pause</a:t>
            </a:r>
          </a:p>
        </p:txBody>
      </p:sp>
    </p:spTree>
    <p:extLst>
      <p:ext uri="{BB962C8B-B14F-4D97-AF65-F5344CB8AC3E}">
        <p14:creationId xmlns:p14="http://schemas.microsoft.com/office/powerpoint/2010/main" val="232180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cir la verdad | Solohijo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3" y="289703"/>
            <a:ext cx="11111345" cy="63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54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n de Maria Sime en PRIMERO | Valores en la escuela, Agenda escolar para  imprimir, Cuaderno de lectoescri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8" y="202232"/>
            <a:ext cx="11153104" cy="636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481848" y="5473521"/>
            <a:ext cx="5396248" cy="643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098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721779"/>
              </p:ext>
            </p:extLst>
          </p:nvPr>
        </p:nvGraphicFramePr>
        <p:xfrm>
          <a:off x="958605" y="1022865"/>
          <a:ext cx="10529349" cy="51461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56479"/>
                <a:gridCol w="9872870"/>
              </a:tblGrid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No.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ASPECTOS A EVALUAR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12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DISCIPLINA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Soy puntual al conectarme para las clases virtuales.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Respeto las normas en las clases virtuales.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609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Empleo un vocabulario adecuado  cuando hago uso las herramientas tecnológicas durante las clases.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RELACION INTERPERSONALES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123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En momento de intervención de mis compañeros soy respetuoso.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9161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Doy el manejo correcto a las herramientas tecnológicas como: (el uso del micrófono, chat, pantalla compartida y cámara).Así demuestro respeto a mis compañeros y docentes.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DESEMPEÑO ACADEMICO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123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Desarrollo las actividades  de manera honesta y responsable.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Comprendo los temas de las clases programadas por los docentes.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96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DESEMPEÑO SOCIAL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609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 Disfruto los encuentros virtuales utilizando las herramientas tecnológicas  con mis compañeros y docentes.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58605" y="5656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AUTOEVALUACIÓN DE LA BÁSICA PRIMARIA </a:t>
            </a:r>
            <a:endParaRPr kumimoji="0" lang="es-CO" altLang="es-C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NOMBRE: _____________________________________________                         GRADO:</a:t>
            </a:r>
            <a:r>
              <a:rPr kumimoji="0" lang="es-CO" altLang="es-C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A</a:t>
            </a:r>
            <a:endParaRPr kumimoji="0" lang="es-CO" altLang="es-C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Teniendo en cuenta el proceso escolar durante este tercer período  a continuación califica de 3.5 a 5.0 tu desempeño. Ten en cuenta:</a:t>
            </a:r>
            <a:endParaRPr kumimoji="0" lang="es-CO" altLang="es-CO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5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para actividades para enseñar honestidad a niños |  Honestidad para niños, Carpeta del profesor, Honest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2" y="229139"/>
            <a:ext cx="10534918" cy="646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100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76518" y="401002"/>
            <a:ext cx="10805375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Esta calificación es la correspondiente a la </a:t>
            </a:r>
            <a:r>
              <a:rPr lang="es-CO" b="1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AUTOEVALUACIÓN de las áreas trabajadas como: (español, matemáticas, ciencias sociales, ciencias naturales, religión, tecnología, ética y valores (comportamiento)  y artes).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369712" y="1382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3079" name="imag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1" r="917"/>
          <a:stretch>
            <a:fillRect/>
          </a:stretch>
        </p:blipFill>
        <p:spPr bwMode="auto">
          <a:xfrm>
            <a:off x="2374739" y="1611025"/>
            <a:ext cx="567690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369712" y="1839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0" name="Rectángulo 9"/>
          <p:cNvSpPr/>
          <p:nvPr/>
        </p:nvSpPr>
        <p:spPr>
          <a:xfrm>
            <a:off x="476518" y="3086471"/>
            <a:ext cx="1032400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En qué estado emocional me encuentro cuando recibo mis clases virtuales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78714"/>
              </p:ext>
            </p:extLst>
          </p:nvPr>
        </p:nvGraphicFramePr>
        <p:xfrm>
          <a:off x="795127" y="3569491"/>
          <a:ext cx="10151168" cy="299033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37536"/>
                <a:gridCol w="2537536"/>
                <a:gridCol w="2537536"/>
                <a:gridCol w="2538560"/>
              </a:tblGrid>
              <a:tr h="332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EMOCIÓN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 VECES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ALGUNAS VECES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SIEMPRE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ALEGRÍA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TRISTEZA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FRUSTRACIÓN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CANSANCIO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MOTIVADO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PEREZA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SOLEDAD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2259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OTRO: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60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08382" y="1550505"/>
            <a:ext cx="10880035" cy="267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OBSERVACIÓN: Descargar, imprimir o escribirla en la agenda escolar para enviarla como EVIDENCIA AL CORREO. 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 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Muchas gracias por su compromiso.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 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OLGA LUCÍA QUINTERO NIETO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b="1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Acompañante de grupo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Valor del mes: «Honestidad» – El Arca de los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186" y="1914204"/>
            <a:ext cx="6593983" cy="463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601772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76</TotalTime>
  <Words>253</Words>
  <Application>Microsoft Office PowerPoint</Application>
  <PresentationFormat>Panorámica</PresentationFormat>
  <Paragraphs>73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Algerian</vt:lpstr>
      <vt:lpstr>Arial</vt:lpstr>
      <vt:lpstr>Calibri</vt:lpstr>
      <vt:lpstr>Century Gothic</vt:lpstr>
      <vt:lpstr>Trebuchet MS</vt:lpstr>
      <vt:lpstr>Berlín</vt:lpstr>
      <vt:lpstr>Presentación de PowerPoint</vt:lpstr>
      <vt:lpstr>ACOMPAÑAMIENTO DE GRUPO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ACOMPAÑAMIENTO DE GRUPO</dc:title>
  <dc:creator>Felipe Gonzalez</dc:creator>
  <cp:lastModifiedBy>Felipe Gonzalez</cp:lastModifiedBy>
  <cp:revision>4</cp:revision>
  <dcterms:created xsi:type="dcterms:W3CDTF">2020-08-31T11:39:18Z</dcterms:created>
  <dcterms:modified xsi:type="dcterms:W3CDTF">2020-08-31T12:55:20Z</dcterms:modified>
</cp:coreProperties>
</file>