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75" r:id="rId4"/>
    <p:sldId id="273" r:id="rId5"/>
    <p:sldId id="266" r:id="rId6"/>
    <p:sldId id="276" r:id="rId7"/>
    <p:sldId id="267" r:id="rId8"/>
    <p:sldId id="271" r:id="rId9"/>
    <p:sldId id="272" r:id="rId10"/>
    <p:sldId id="269" r:id="rId11"/>
    <p:sldId id="262" r:id="rId12"/>
    <p:sldId id="263" r:id="rId13"/>
    <p:sldId id="264" r:id="rId14"/>
    <p:sldId id="270" r:id="rId15"/>
    <p:sldId id="268" r:id="rId16"/>
    <p:sldId id="25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YEeuR9APs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m/search?sxsrf=ALeKk03Axj9obSB3-ogsMX2oKLZnUbfg_g:1598226190593&amp;q=Roberto+Carlos&amp;stick=H4sIAAAAAAAAAONgVuLUz9U3MMqIN05axMoXlJ-UWlSSr-CcWJSTXwwA_LqENx4AAAA&amp;sa=X&amp;ved=2ahUKEwjom_HCwLLrAhWitlkKHfFpDukQMTAAegQIBxAD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0005" y="1506827"/>
            <a:ext cx="10818254" cy="1531905"/>
          </a:xfrm>
        </p:spPr>
        <p:txBody>
          <a:bodyPr/>
          <a:lstStyle/>
          <a:p>
            <a:r>
              <a:rPr lang="es-CO" dirty="0" smtClean="0"/>
              <a:t>ACOMPAÑAMIENTO DE GRUPO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92082" y="2926758"/>
            <a:ext cx="8825658" cy="861420"/>
          </a:xfrm>
        </p:spPr>
        <p:txBody>
          <a:bodyPr>
            <a:normAutofit/>
          </a:bodyPr>
          <a:lstStyle/>
          <a:p>
            <a:r>
              <a:rPr lang="es-CO" sz="4000" dirty="0" smtClean="0">
                <a:latin typeface="Arial Black" panose="020B0A04020102020204" pitchFamily="34" charset="0"/>
              </a:rPr>
              <a:t>LA AMISTAD Y LA EMPATÍA</a:t>
            </a:r>
            <a:endParaRPr lang="es-CO" sz="4000" dirty="0"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285401" y="4273997"/>
            <a:ext cx="5947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hlinkClick r:id="rId2"/>
              </a:rPr>
              <a:t>https://www.youtube.com/watch?v=gYEeuR9APsw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47228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761" t="26280" r="39154" b="15476"/>
          <a:stretch/>
        </p:blipFill>
        <p:spPr>
          <a:xfrm>
            <a:off x="450762" y="360458"/>
            <a:ext cx="11178862" cy="613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9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39822" y="909274"/>
            <a:ext cx="3365531" cy="706964"/>
          </a:xfrm>
        </p:spPr>
        <p:txBody>
          <a:bodyPr/>
          <a:lstStyle/>
          <a:p>
            <a:r>
              <a:rPr lang="es-CO" dirty="0" smtClean="0"/>
              <a:t>LA AMISTAD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54954" y="2603500"/>
            <a:ext cx="10358759" cy="34163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3200" dirty="0" smtClean="0">
                <a:latin typeface="Arial Black" panose="020B0A04020102020204" pitchFamily="34" charset="0"/>
              </a:rPr>
              <a:t>Es </a:t>
            </a:r>
            <a:r>
              <a:rPr lang="es-CO" sz="3200" dirty="0">
                <a:latin typeface="Arial Black" panose="020B0A04020102020204" pitchFamily="34" charset="0"/>
              </a:rPr>
              <a:t>uno de los valores más importantes a desarrollar en la educación de los </a:t>
            </a:r>
            <a:r>
              <a:rPr lang="es-CO" sz="3200" b="1" dirty="0">
                <a:latin typeface="Arial Black" panose="020B0A04020102020204" pitchFamily="34" charset="0"/>
              </a:rPr>
              <a:t>niños</a:t>
            </a:r>
            <a:r>
              <a:rPr lang="es-CO" sz="3200" dirty="0">
                <a:latin typeface="Arial Black" panose="020B0A04020102020204" pitchFamily="34" charset="0"/>
              </a:rPr>
              <a:t>. Se trata del afecto personal, puro y desinteresado, compartido </a:t>
            </a:r>
            <a:r>
              <a:rPr lang="es-CO" sz="3200" b="1" dirty="0">
                <a:latin typeface="Arial Black" panose="020B0A04020102020204" pitchFamily="34" charset="0"/>
              </a:rPr>
              <a:t>con</a:t>
            </a:r>
            <a:r>
              <a:rPr lang="es-CO" sz="3200" dirty="0">
                <a:latin typeface="Arial Black" panose="020B0A04020102020204" pitchFamily="34" charset="0"/>
              </a:rPr>
              <a:t> otra persona, que nace y se fortalece mediante las </a:t>
            </a:r>
            <a:r>
              <a:rPr lang="es-CO" sz="3200" dirty="0" smtClean="0">
                <a:latin typeface="Arial Black" panose="020B0A04020102020204" pitchFamily="34" charset="0"/>
              </a:rPr>
              <a:t>interrelaciones </a:t>
            </a:r>
            <a:r>
              <a:rPr lang="es-CO" sz="3200" dirty="0">
                <a:latin typeface="Arial Black" panose="020B0A04020102020204" pitchFamily="34" charset="0"/>
              </a:rPr>
              <a:t>entre los seres humanos.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71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696" t="24915" r="73152" b="18439"/>
          <a:stretch/>
        </p:blipFill>
        <p:spPr>
          <a:xfrm rot="16200000">
            <a:off x="2910003" y="-2250565"/>
            <a:ext cx="6450869" cy="1131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6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915" t="26279" r="38521" b="15853"/>
          <a:stretch/>
        </p:blipFill>
        <p:spPr>
          <a:xfrm>
            <a:off x="721216" y="611526"/>
            <a:ext cx="10637950" cy="58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55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5580" y="793364"/>
            <a:ext cx="3751897" cy="706964"/>
          </a:xfrm>
        </p:spPr>
        <p:txBody>
          <a:bodyPr/>
          <a:lstStyle/>
          <a:p>
            <a:r>
              <a:rPr lang="es-CO" dirty="0" smtClean="0"/>
              <a:t>LA EMPATÍA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54954" y="2603500"/>
            <a:ext cx="10191333" cy="34163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3200" dirty="0" smtClean="0">
                <a:latin typeface="Arial Black" panose="020B0A04020102020204" pitchFamily="34" charset="0"/>
              </a:rPr>
              <a:t>Es </a:t>
            </a:r>
            <a:r>
              <a:rPr lang="es-CO" sz="3200" dirty="0">
                <a:latin typeface="Arial Black" panose="020B0A04020102020204" pitchFamily="34" charset="0"/>
              </a:rPr>
              <a:t>la capacidad </a:t>
            </a:r>
            <a:r>
              <a:rPr lang="es-CO" sz="3200" b="1" dirty="0">
                <a:latin typeface="Arial Black" panose="020B0A04020102020204" pitchFamily="34" charset="0"/>
              </a:rPr>
              <a:t>para</a:t>
            </a:r>
            <a:r>
              <a:rPr lang="es-CO" sz="3200" dirty="0">
                <a:latin typeface="Arial Black" panose="020B0A04020102020204" pitchFamily="34" charset="0"/>
              </a:rPr>
              <a:t> ponerse en el lugar de otro y comprender lo que siente o piensa sin que sea necesario que lo exprese directamente, haciendo que la comunicación sea respetuosa </a:t>
            </a:r>
            <a:r>
              <a:rPr lang="es-CO" sz="3200" b="1" dirty="0">
                <a:latin typeface="Arial Black" panose="020B0A04020102020204" pitchFamily="34" charset="0"/>
              </a:rPr>
              <a:t>con</a:t>
            </a:r>
            <a:r>
              <a:rPr lang="es-CO" sz="3200" dirty="0">
                <a:latin typeface="Arial Black" panose="020B0A04020102020204" pitchFamily="34" charset="0"/>
              </a:rPr>
              <a:t> el otro, entendiendo sus vivencias, emociones y opiniones como fruto de su situación única.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2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valor de la amistad | Valor de la amista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785611"/>
            <a:ext cx="4340180" cy="551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 valor de la amist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580" y="785611"/>
            <a:ext cx="6465195" cy="551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38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712" t="32480" r="72218" b="18294"/>
          <a:stretch/>
        </p:blipFill>
        <p:spPr>
          <a:xfrm rot="16200000">
            <a:off x="2973588" y="-2231565"/>
            <a:ext cx="6201521" cy="1130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0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391" t="35549" r="73913" b="12639"/>
          <a:stretch/>
        </p:blipFill>
        <p:spPr>
          <a:xfrm rot="16200000">
            <a:off x="2960537" y="-2028411"/>
            <a:ext cx="6204668" cy="1074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92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VALOR DE LA AMISTAD ¿EXISTEN LOS VERDADER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450759"/>
            <a:ext cx="10715222" cy="607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370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88135" y="709540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dirty="0">
                <a:latin typeface="arial" panose="020B0604020202020204" pitchFamily="34" charset="0"/>
              </a:rPr>
              <a:t>Un millón de amigos</a:t>
            </a:r>
          </a:p>
          <a:p>
            <a:r>
              <a:rPr lang="es-CO" dirty="0">
                <a:solidFill>
                  <a:srgbClr val="660099"/>
                </a:solidFill>
                <a:latin typeface="arial" panose="020B0604020202020204" pitchFamily="34" charset="0"/>
                <a:hlinkClick r:id="rId2"/>
              </a:rPr>
              <a:t>Roberto Carlos</a:t>
            </a:r>
            <a:endParaRPr lang="es-CO" dirty="0">
              <a:solidFill>
                <a:srgbClr val="70757A"/>
              </a:solidFill>
              <a:latin typeface="arial" panose="020B0604020202020204" pitchFamily="34" charset="0"/>
            </a:endParaRP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sólo quiero mirar los campos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sólo quiero cantar mi canto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Pero no quiero cantar solito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un coro de pajaritos</a:t>
            </a: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Quiero llevar este canto amigo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A quién lo pudiera necesitar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sólo quiero un viento fuerte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Llevar mi barco con rumbo norte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en el trayecto voy a pescar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Para dividir luego al arribar</a:t>
            </a:r>
          </a:p>
          <a:p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pic>
        <p:nvPicPr>
          <p:cNvPr id="1028" name="Picture 4" descr="Frases de amistad para niños. Amigos en grup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671" y="226863"/>
            <a:ext cx="6310648" cy="631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052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23740" y="374482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dirty="0"/>
              <a:t>Quiero llevar este canto amigo</a:t>
            </a:r>
            <a:br>
              <a:rPr lang="es-CO" dirty="0"/>
            </a:br>
            <a:r>
              <a:rPr lang="es-CO" dirty="0"/>
              <a:t>A quién lo pudiera necesitar</a:t>
            </a:r>
            <a:br>
              <a:rPr lang="es-CO" dirty="0"/>
            </a:br>
            <a:r>
              <a:rPr lang="es-CO" dirty="0"/>
              <a:t>Yo quiero tener un millón de amigos</a:t>
            </a:r>
            <a:br>
              <a:rPr lang="es-CO" dirty="0"/>
            </a:br>
            <a:r>
              <a:rPr lang="es-CO" dirty="0"/>
              <a:t>Y así más fuerte poder cantar</a:t>
            </a:r>
            <a:br>
              <a:rPr lang="es-CO" dirty="0"/>
            </a:br>
            <a:r>
              <a:rPr lang="es-CO" dirty="0"/>
              <a:t>Yo quiero tener un millón de amigos</a:t>
            </a:r>
            <a:br>
              <a:rPr lang="es-CO" dirty="0"/>
            </a:br>
            <a:r>
              <a:rPr lang="es-CO" dirty="0"/>
              <a:t>Y así más fuerte poder cantar</a:t>
            </a:r>
          </a:p>
          <a:p>
            <a:r>
              <a:rPr lang="es-CO" dirty="0"/>
              <a:t>Yo quiero creer la paz del futuro</a:t>
            </a:r>
            <a:br>
              <a:rPr lang="es-CO" dirty="0"/>
            </a:br>
            <a:r>
              <a:rPr lang="es-CO" dirty="0"/>
              <a:t>Quiero tener un hogar sin muro</a:t>
            </a:r>
            <a:br>
              <a:rPr lang="es-CO" dirty="0"/>
            </a:br>
            <a:r>
              <a:rPr lang="es-CO" dirty="0"/>
              <a:t>Quiero a mi hijo pisando firme</a:t>
            </a:r>
            <a:br>
              <a:rPr lang="es-CO" dirty="0"/>
            </a:br>
            <a:r>
              <a:rPr lang="es-CO" dirty="0"/>
              <a:t>Cantando alto, sonriendo libre</a:t>
            </a: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Quiero llevar este canto amigo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A quién lo pudiera necesitar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amor siempre en esta vida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Sentir calor de una mano amiga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Quiero a mi hermano sonrisa al viento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Verlo llorar pero de contento</a:t>
            </a:r>
          </a:p>
          <a:p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pic>
        <p:nvPicPr>
          <p:cNvPr id="2050" name="Picture 2" descr="Frases de amistad para niños. Amigas jugando con una manz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609" y="0"/>
            <a:ext cx="6605208" cy="660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83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49499" y="612845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Quiero llevar este canto amigo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A quién lo pudiera necesitar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Venga conmigo a ver los campos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Cante conmigo también mi canto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Pero no quiero cantar solito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un coro de pajaritos</a:t>
            </a:r>
          </a:p>
          <a:p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Quiero llevar este canto amigo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A quién lo pudiera necesitar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Yo quiero tener un millón de amigos</a:t>
            </a:r>
            <a:b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Y así más fuerte poder cantar</a:t>
            </a:r>
            <a:endParaRPr lang="es-CO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Picture 2" descr="Niños amigos de todo el mundo alrededor de sus manos. amista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363" y="447675"/>
            <a:ext cx="6747501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3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 amistad, mi valor - Escolar - ABC 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" y="206063"/>
            <a:ext cx="10380372" cy="641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508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1 frases de amistad para educar en valores a los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6" y="528032"/>
            <a:ext cx="10879383" cy="583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6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549" t="27783" r="75070" b="14160"/>
          <a:stretch/>
        </p:blipFill>
        <p:spPr>
          <a:xfrm rot="16200000">
            <a:off x="2792410" y="-2255558"/>
            <a:ext cx="6301832" cy="111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27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</TotalTime>
  <Words>54</Words>
  <Application>Microsoft Office PowerPoint</Application>
  <PresentationFormat>Panorámica</PresentationFormat>
  <Paragraphs>21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Arial</vt:lpstr>
      <vt:lpstr>Arial Black</vt:lpstr>
      <vt:lpstr>Century Gothic</vt:lpstr>
      <vt:lpstr>Wingdings 3</vt:lpstr>
      <vt:lpstr>Sala de reuniones Ion</vt:lpstr>
      <vt:lpstr>ACOMPAÑAMIENTO DE GRUPO</vt:lpstr>
      <vt:lpstr>Presentación de PowerPoint</vt:lpstr>
      <vt:lpstr>LA AMISTAD</vt:lpstr>
      <vt:lpstr>Presentación de PowerPoint</vt:lpstr>
      <vt:lpstr>Presentación de PowerPoint</vt:lpstr>
      <vt:lpstr>LA EMPATÍA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ACOMPAÑAMIENTO DE GRUPO</dc:title>
  <dc:creator>Felipe Gonzalez</dc:creator>
  <cp:lastModifiedBy>Felipe Gonzalez</cp:lastModifiedBy>
  <cp:revision>8</cp:revision>
  <dcterms:created xsi:type="dcterms:W3CDTF">2020-08-23T23:29:04Z</dcterms:created>
  <dcterms:modified xsi:type="dcterms:W3CDTF">2020-08-24T01:19:14Z</dcterms:modified>
</cp:coreProperties>
</file>