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6" r:id="rId3"/>
    <p:sldId id="259" r:id="rId4"/>
    <p:sldId id="261" r:id="rId5"/>
    <p:sldId id="265" r:id="rId6"/>
    <p:sldId id="266" r:id="rId7"/>
    <p:sldId id="262" r:id="rId8"/>
    <p:sldId id="264" r:id="rId9"/>
    <p:sldId id="267" r:id="rId10"/>
    <p:sldId id="268" r:id="rId11"/>
    <p:sldId id="269" r:id="rId12"/>
    <p:sldId id="272" r:id="rId13"/>
    <p:sldId id="270" r:id="rId14"/>
    <p:sldId id="273" r:id="rId15"/>
    <p:sldId id="274" r:id="rId16"/>
    <p:sldId id="271" r:id="rId17"/>
    <p:sldId id="275" r:id="rId18"/>
    <p:sldId id="25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olgaluciaquinteronieto280@Gmail.com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n de Mar Sánchez en Etiquetas aula | Reunion de padres, Consej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3" y="257577"/>
            <a:ext cx="10933135" cy="619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624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REUNIÓN DE PADRES DE FAMILIA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ENTREGA DEL INFORME II PERÍODO 2020</a:t>
            </a:r>
          </a:p>
          <a:p>
            <a:r>
              <a:rPr lang="es-CO" dirty="0" smtClean="0"/>
              <a:t>JULIO 06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5558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9549" y="1600200"/>
            <a:ext cx="4110983" cy="1371600"/>
          </a:xfrm>
        </p:spPr>
        <p:txBody>
          <a:bodyPr>
            <a:normAutofit/>
          </a:bodyPr>
          <a:lstStyle/>
          <a:p>
            <a:pPr algn="ctr"/>
            <a:r>
              <a:rPr lang="es-CO" sz="3600" dirty="0" smtClean="0">
                <a:latin typeface="Arial Black" panose="020B0A04020102020204" pitchFamily="34" charset="0"/>
              </a:rPr>
              <a:t>ORDEN DEL DÍA</a:t>
            </a:r>
            <a:endParaRPr lang="es-CO" sz="3600" dirty="0">
              <a:latin typeface="Arial Black" panose="020B0A04020102020204" pitchFamily="34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79549" y="2971800"/>
            <a:ext cx="4110983" cy="1828800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AutoNum type="arabicPeriod"/>
            </a:pPr>
            <a:r>
              <a:rPr lang="es-CO" dirty="0" smtClean="0"/>
              <a:t>ORACIÓN.</a:t>
            </a:r>
          </a:p>
          <a:p>
            <a:pPr marL="342900" indent="-342900">
              <a:buAutoNum type="arabicPeriod"/>
            </a:pPr>
            <a:r>
              <a:rPr lang="es-CO" dirty="0" smtClean="0"/>
              <a:t>VERIFICACIÓN DE ASISTENCIA.</a:t>
            </a:r>
          </a:p>
          <a:p>
            <a:pPr marL="342900" indent="-342900">
              <a:buAutoNum type="arabicPeriod"/>
            </a:pPr>
            <a:r>
              <a:rPr lang="es-CO" dirty="0" smtClean="0"/>
              <a:t>SOCIALIZACIÓN DEL TRABAJO EN CASA.</a:t>
            </a:r>
          </a:p>
          <a:p>
            <a:pPr marL="342900" indent="-342900">
              <a:buAutoNum type="arabicPeriod"/>
            </a:pPr>
            <a:r>
              <a:rPr lang="es-CO" dirty="0" smtClean="0"/>
              <a:t>INFORME GENERAL DEL II PERÍODO</a:t>
            </a:r>
            <a:r>
              <a:rPr lang="es-CO" dirty="0" smtClean="0"/>
              <a:t>.</a:t>
            </a:r>
          </a:p>
          <a:p>
            <a:pPr marL="342900" indent="-342900">
              <a:buAutoNum type="arabicPeriod"/>
            </a:pPr>
            <a:r>
              <a:rPr lang="es-CO" dirty="0" smtClean="0"/>
              <a:t>RECOMENDACIONES</a:t>
            </a:r>
            <a:endParaRPr lang="es-CO" dirty="0" smtClean="0"/>
          </a:p>
          <a:p>
            <a:pPr marL="342900" indent="-342900">
              <a:buAutoNum type="arabicPeriod"/>
            </a:pPr>
            <a:r>
              <a:rPr lang="es-CO" dirty="0" smtClean="0"/>
              <a:t>PROPOSICIONES Y VARIOS</a:t>
            </a:r>
            <a:endParaRPr lang="es-CO" dirty="0"/>
          </a:p>
        </p:txBody>
      </p:sp>
      <p:pic>
        <p:nvPicPr>
          <p:cNvPr id="4098" name="Picture 2" descr="reunion-padres | IES El Tanqu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823" y="605669"/>
            <a:ext cx="6375042" cy="581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89057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racion, Reflexion y Frase del dia added... - Oracion, Reflexion y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50" y="152951"/>
            <a:ext cx="6516710" cy="637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638 mejores imágenes de Jesucristo en 2020 | Jesucristo, Imágene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152951"/>
            <a:ext cx="4752305" cy="637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9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n by Gaby Garcia on Animales | English classes for kids, School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09"/>
          <a:stretch/>
        </p:blipFill>
        <p:spPr bwMode="auto">
          <a:xfrm>
            <a:off x="956603" y="351693"/>
            <a:ext cx="10269415" cy="597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743200" y="422030"/>
            <a:ext cx="872197" cy="78779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 4"/>
          <p:cNvSpPr/>
          <p:nvPr/>
        </p:nvSpPr>
        <p:spPr>
          <a:xfrm>
            <a:off x="8972843" y="422030"/>
            <a:ext cx="872197" cy="78779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6590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ases De Maestros A Sus Alumnos - Mensagem Boa Noi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7"/>
          <a:stretch/>
        </p:blipFill>
        <p:spPr bwMode="auto">
          <a:xfrm>
            <a:off x="1055077" y="310929"/>
            <a:ext cx="10002666" cy="616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87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1" y="1055077"/>
            <a:ext cx="10323758" cy="847578"/>
          </a:xfrm>
        </p:spPr>
        <p:txBody>
          <a:bodyPr/>
          <a:lstStyle/>
          <a:p>
            <a:pPr algn="ctr"/>
            <a:r>
              <a:rPr lang="es-CO" dirty="0" smtClean="0"/>
              <a:t>FLEXIBILIZACIÓN CURRICULAR PARA EL TRABAJO EN CASA</a:t>
            </a:r>
            <a:endParaRPr lang="es-CO" dirty="0"/>
          </a:p>
        </p:txBody>
      </p:sp>
      <p:sp>
        <p:nvSpPr>
          <p:cNvPr id="6" name="Rectángulo 5"/>
          <p:cNvSpPr/>
          <p:nvPr/>
        </p:nvSpPr>
        <p:spPr>
          <a:xfrm>
            <a:off x="1455313" y="2485621"/>
            <a:ext cx="9465972" cy="2566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3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aprendizajes priorizados para el estudio en casa, </a:t>
            </a:r>
            <a:r>
              <a:rPr lang="es-CO" sz="36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debe valorar </a:t>
            </a:r>
            <a:r>
              <a:rPr lang="es-CO" sz="3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desempeños de los </a:t>
            </a:r>
            <a:r>
              <a:rPr lang="es-CO" sz="36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estudiantes:</a:t>
            </a:r>
            <a:endParaRPr lang="es-CO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3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94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2774" y="363828"/>
            <a:ext cx="9606306" cy="1371600"/>
          </a:xfrm>
        </p:spPr>
        <p:txBody>
          <a:bodyPr/>
          <a:lstStyle/>
          <a:p>
            <a:r>
              <a:rPr lang="es-CO" sz="2800" u="sng" dirty="0" smtClean="0">
                <a:latin typeface="Arial Black" panose="020B0A04020102020204" pitchFamily="34" charset="0"/>
              </a:rPr>
              <a:t>LAS ACCIONES</a:t>
            </a:r>
            <a:r>
              <a:rPr lang="es-CO" dirty="0" smtClean="0"/>
              <a:t>: Resaltar el interés y dedicación que muestran los estudiantes al desarrollar las actividades </a:t>
            </a:r>
            <a:r>
              <a:rPr lang="es-CO" dirty="0" err="1" smtClean="0"/>
              <a:t>propuestAs</a:t>
            </a:r>
            <a:r>
              <a:rPr lang="es-CO" dirty="0" smtClean="0"/>
              <a:t> y DESTACAR EL ESFUERZO ANTE LA ADVERSIDAD.</a:t>
            </a:r>
            <a:endParaRPr lang="es-CO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102774" y="3115611"/>
            <a:ext cx="9606306" cy="10764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2800" u="sng" dirty="0" smtClean="0">
                <a:latin typeface="Arial Black" panose="020B0A04020102020204" pitchFamily="34" charset="0"/>
              </a:rPr>
              <a:t>LA CREATIVIDAD</a:t>
            </a:r>
            <a:r>
              <a:rPr lang="es-CO" dirty="0" smtClean="0"/>
              <a:t>: CONSIDERAR LA RECURSIVIDAD en la forma de realizar las actividades y su participación en ellas. </a:t>
            </a:r>
            <a:endParaRPr lang="es-CO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255174" y="1994078"/>
            <a:ext cx="9606306" cy="10764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2800" u="sng" dirty="0" smtClean="0">
                <a:latin typeface="Arial Black" panose="020B0A04020102020204" pitchFamily="34" charset="0"/>
              </a:rPr>
              <a:t>LOS AVANCES</a:t>
            </a:r>
            <a:r>
              <a:rPr lang="es-CO" dirty="0" smtClean="0"/>
              <a:t>: IDENTIFICAR EL PROGRESO DEL ESTUDIANTE EN EL DESARROLLO DE LAS ACTIVIDADES.</a:t>
            </a:r>
            <a:endParaRPr lang="es-CO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255174" y="4450720"/>
            <a:ext cx="9606306" cy="10764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3000" dirty="0" smtClean="0">
                <a:latin typeface="Arial Black" panose="020B0A04020102020204" pitchFamily="34" charset="0"/>
              </a:rPr>
              <a:t>EL DESARROLLO DE HABILIDADES:</a:t>
            </a:r>
            <a:r>
              <a:rPr lang="es-CO" dirty="0" smtClean="0"/>
              <a:t> CONSIDERAR LA RECURSIVIDAD en la forma de realizar las actividades y su participación en ellas.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2557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4596" y="321973"/>
            <a:ext cx="9905998" cy="1030309"/>
          </a:xfrm>
        </p:spPr>
        <p:txBody>
          <a:bodyPr/>
          <a:lstStyle/>
          <a:p>
            <a:pPr algn="ctr"/>
            <a:r>
              <a:rPr lang="es-CO" dirty="0" smtClean="0"/>
              <a:t>SOCIALIZACIÓN DEL TRABAJO EN CASA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7171" y="1469263"/>
            <a:ext cx="9905998" cy="4673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 smtClean="0"/>
              <a:t>Durante este trabajo se han tenido en cuenta diferentes estrategias para mejorar aspectos que deben manejarse en esta modalidad.</a:t>
            </a:r>
          </a:p>
          <a:p>
            <a:pPr marL="0" indent="0">
              <a:buNone/>
            </a:pPr>
            <a:r>
              <a:rPr lang="es-CO" dirty="0" smtClean="0"/>
              <a:t>Los estudiantes en su mayoría realizan las conexiones en las horas indicadas y han aprendido a manejar las normas en los encuentros virtuales que tienen con los diferentes docentes.</a:t>
            </a:r>
          </a:p>
          <a:p>
            <a:pPr marL="0" indent="0">
              <a:buNone/>
            </a:pPr>
            <a:r>
              <a:rPr lang="es-CO" dirty="0" smtClean="0"/>
              <a:t>Aunque ha sido un trabajo distinto para todos nosotros, hemos tratado de dar lo mejor, tanto estudiantes, padres de familia y docentes para avanzar en este proceso.</a:t>
            </a:r>
          </a:p>
          <a:p>
            <a:pPr marL="0" indent="0">
              <a:buNone/>
            </a:pPr>
            <a:r>
              <a:rPr lang="es-CO" dirty="0" smtClean="0"/>
              <a:t>Durante las actividades de trabajo en casa, es importante comprender que no todos los estudiantes aprenden de la misma manera y es necesario, que el bien general prevalezca sobre el particular.</a:t>
            </a:r>
          </a:p>
          <a:p>
            <a:pPr marL="0" indent="0">
              <a:buNone/>
            </a:pPr>
            <a:r>
              <a:rPr lang="es-CO" dirty="0" smtClean="0"/>
              <a:t>La presencia del docente en el aula es de vital importancia para el aprendizaje de los niños y niñas, pero ante la situación actual es necesario el apoyo de los padres de familia.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807059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562" y="609600"/>
            <a:ext cx="10913212" cy="1905000"/>
          </a:xfrm>
        </p:spPr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INFORME GENERAL DEL II PERÍODO DE 2020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1413" y="2021983"/>
            <a:ext cx="9905998" cy="376921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dirty="0" smtClean="0"/>
              <a:t>Durante este ii período los estudiantes del grado 3: a demostraron compromiso y responsabilidad para enviar las evidencias de las actividades propuestas en cada una de las asignaturas.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SE ATENDIERON CASOS A TRAVÉS DEL DEPARTAMENTO DE PSICOLOGÍA, PARA LOS ESTUDIANTES QUE LO REQUIRIERON Y TRATAMOS DE RECIBIR LAS SUGERENCIAS DADAS.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NINGÚN ESTUDIANTE PRESENTÓ ASIGNATURAS EN DESEMPEÑO BAJO Y LOS ESTUDIANTES QUE SE CONECTARON DE MANERA INTERMITENTE O NO TENÍAN CONECTIVIDAD TIENEN SU  EXCUSA CON JUSTIFICACIÓN.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AUNQUE NO HA SIDO FÁCIL HEMOS TRATADO DE ENTREGAR LO MEJOR DE CADA UNO.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FELICITACIONES A TODOS ESTUDIANTES Y PADRES DE FAMILIA POR SU ENTREGA, DEDICACIÓN, COMPROMISO  Y APOYO.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1423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>
        <p:sndAc>
          <p:stSnd>
            <p:snd r:embed="rId2" name="applause.wav"/>
          </p:stSnd>
        </p:sndAc>
      </p:transition>
    </mc:Choice>
    <mc:Fallback>
      <p:transition spd="slow"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9012" y="270456"/>
            <a:ext cx="9905998" cy="1239592"/>
          </a:xfrm>
        </p:spPr>
        <p:txBody>
          <a:bodyPr/>
          <a:lstStyle/>
          <a:p>
            <a:pPr algn="ctr"/>
            <a:r>
              <a:rPr lang="es-CO" dirty="0" smtClean="0"/>
              <a:t>PASOS PARA INGRESAR A LA PLATAFORMA</a:t>
            </a:r>
            <a:endParaRPr lang="es-CO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/>
          <a:srcRect l="28513" r="29226" b="46569"/>
          <a:stretch/>
        </p:blipFill>
        <p:spPr bwMode="auto">
          <a:xfrm>
            <a:off x="1319012" y="1184856"/>
            <a:ext cx="9905998" cy="53060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92865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8344" t="53431" r="28377" b="5816"/>
          <a:stretch/>
        </p:blipFill>
        <p:spPr bwMode="auto">
          <a:xfrm>
            <a:off x="837127" y="386367"/>
            <a:ext cx="10637949" cy="6117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9957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RECESO ESCOLAR DEL 06 AL 10 DE JULIO DE 2020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 smtClean="0"/>
              <a:t>LA DIRECTIVA QUE SE HA DETERMINADO DE ACUERDO A LA SITUACIÓN DE LOS ESTUDIANTES, ES TOMAR UN RECESO QUE IRÁ DEL 06 AL 10 DE JULIO DEL 2020.</a:t>
            </a:r>
          </a:p>
          <a:p>
            <a:pPr marL="0" indent="0">
              <a:buNone/>
            </a:pPr>
            <a:r>
              <a:rPr lang="es-CO" dirty="0" smtClean="0"/>
              <a:t>LAS CLASES SE RETOMARÁN EL DÍA LUNES 13 DE JULIO, RECARGADOS DE ENERGÍA Y DISPUESTOS A CONTINUAR CON EL TRABAJO ACADÉMICO DESDE CASA, CON EL MISMO COMPROMISO, DEDICACIÓN Y RESPONSABILIDAD.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DURANTE ESTA SEMANA LOS DOCENTES TENDREMOS LA MISIÓN DE HACER REESTRUCTURACIONES EN EL PROCESO QUE SERÁN INFORMADAS A LOS PADRES DE FAMILIA POR EL BLOG, EN EL TRANSCURSO DE LA MISMA.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09633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1130" t="25035" r="21744" b="1547"/>
          <a:stretch/>
        </p:blipFill>
        <p:spPr>
          <a:xfrm>
            <a:off x="1390919" y="552463"/>
            <a:ext cx="8873543" cy="556500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601532" y="4352514"/>
            <a:ext cx="1004552" cy="8855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/>
          <p:cNvSpPr txBox="1"/>
          <p:nvPr/>
        </p:nvSpPr>
        <p:spPr>
          <a:xfrm>
            <a:off x="2665925" y="4405525"/>
            <a:ext cx="978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 smtClean="0"/>
              <a:t>1.JUAN JOSÉ CANO A.</a:t>
            </a:r>
          </a:p>
          <a:p>
            <a:r>
              <a:rPr lang="es-CO" sz="800" dirty="0" smtClean="0"/>
              <a:t>2.SOFIA LOAIZA QUINTERO</a:t>
            </a:r>
          </a:p>
          <a:p>
            <a:r>
              <a:rPr lang="es-CO" sz="800" dirty="0" smtClean="0"/>
              <a:t>3.JERÓNIMO PULGARÍN S.</a:t>
            </a:r>
            <a:endParaRPr lang="es-CO" sz="800" dirty="0"/>
          </a:p>
        </p:txBody>
      </p:sp>
      <p:sp>
        <p:nvSpPr>
          <p:cNvPr id="7" name="Rectángulo 6"/>
          <p:cNvSpPr/>
          <p:nvPr/>
        </p:nvSpPr>
        <p:spPr>
          <a:xfrm>
            <a:off x="5325414" y="4260215"/>
            <a:ext cx="1004552" cy="8855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/>
          <p:cNvSpPr/>
          <p:nvPr/>
        </p:nvSpPr>
        <p:spPr>
          <a:xfrm>
            <a:off x="8195256" y="4266723"/>
            <a:ext cx="1004552" cy="8855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/>
          <p:cNvSpPr txBox="1"/>
          <p:nvPr/>
        </p:nvSpPr>
        <p:spPr>
          <a:xfrm>
            <a:off x="5286778" y="4260215"/>
            <a:ext cx="1034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s-CO" sz="800" dirty="0" smtClean="0"/>
              <a:t>ALISON GALLEGO ARISTIZÁBAL.</a:t>
            </a:r>
          </a:p>
          <a:p>
            <a:pPr marL="228600" indent="-228600">
              <a:buAutoNum type="arabicPeriod"/>
            </a:pPr>
            <a:r>
              <a:rPr lang="es-CO" sz="800" dirty="0" smtClean="0"/>
              <a:t>2. SOFIA ARANA MORALES</a:t>
            </a:r>
            <a:endParaRPr lang="es-CO" sz="8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242479" y="4352514"/>
            <a:ext cx="901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 smtClean="0"/>
              <a:t>SEBASTIÁN YESID VALENCIA CAMPO</a:t>
            </a:r>
            <a:endParaRPr lang="es-CO" sz="800" dirty="0"/>
          </a:p>
        </p:txBody>
      </p:sp>
    </p:spTree>
    <p:extLst>
      <p:ext uri="{BB962C8B-B14F-4D97-AF65-F5344CB8AC3E}">
        <p14:creationId xmlns:p14="http://schemas.microsoft.com/office/powerpoint/2010/main" val="3187546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0000">
        <p15:prstTrans prst="curtains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contenido 2"/>
          <p:cNvSpPr txBox="1">
            <a:spLocks/>
          </p:cNvSpPr>
          <p:nvPr/>
        </p:nvSpPr>
        <p:spPr>
          <a:xfrm>
            <a:off x="2233972" y="1162225"/>
            <a:ext cx="6858000" cy="4800600"/>
          </a:xfrm>
          <a:prstGeom prst="rect">
            <a:avLst/>
          </a:prstGeom>
        </p:spPr>
        <p:txBody>
          <a:bodyPr rtlCol="0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/>
              <a:buNone/>
            </a:pPr>
            <a:endParaRPr lang="es-ES" dirty="0" smtClean="0"/>
          </a:p>
          <a:p>
            <a:r>
              <a:rPr lang="es-ES" dirty="0" smtClean="0"/>
              <a:t>Seguiremos trabajando con explicaciones de las clases mediante diapositivas y video, audio y otros.</a:t>
            </a:r>
          </a:p>
          <a:p>
            <a:r>
              <a:rPr lang="es-ES" dirty="0" smtClean="0"/>
              <a:t>Instrucciones mediante el blog.</a:t>
            </a:r>
          </a:p>
          <a:p>
            <a:r>
              <a:rPr lang="es-ES" dirty="0" smtClean="0"/>
              <a:t>Recuerden enviar las evidencias a mi correo </a:t>
            </a:r>
            <a:r>
              <a:rPr lang="es-ES" dirty="0" smtClean="0">
                <a:hlinkClick r:id="rId2"/>
              </a:rPr>
              <a:t>olgaluciaquinteronieto280@Gmail.com</a:t>
            </a:r>
            <a:endParaRPr lang="es-ES" dirty="0" smtClean="0"/>
          </a:p>
          <a:p>
            <a:pPr algn="just"/>
            <a:r>
              <a:rPr lang="es-ES" dirty="0" smtClean="0"/>
              <a:t>Siempre se les dará plazo hasta el sábado o domingo de la semana para enviar las evidencias. Las cuales se revisarán a partir del lunes de la semana siguiente en la jornada laboral.</a:t>
            </a:r>
          </a:p>
          <a:p>
            <a:pPr algn="just"/>
            <a:r>
              <a:rPr lang="es-ES" dirty="0" smtClean="0"/>
              <a:t>Los estudiantes deben realizar las consignas en los cuadernos, ya que además de quedar las definiciones importantes para desarrollar los talleres, están ejercitando la transcripción y escritura, que es bien importante afianzar y agilizar en este grado.</a:t>
            </a:r>
          </a:p>
          <a:p>
            <a:pPr marL="45720" indent="0">
              <a:buFont typeface="Arial"/>
              <a:buNone/>
            </a:pPr>
            <a:r>
              <a:rPr lang="es-ES" dirty="0" smtClean="0"/>
              <a:t>  </a:t>
            </a:r>
            <a:endParaRPr lang="es-ES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4095482" y="358525"/>
            <a:ext cx="4449137" cy="1045272"/>
          </a:xfrm>
          <a:prstGeom prst="rect">
            <a:avLst/>
          </a:prstGeom>
        </p:spPr>
        <p:txBody>
          <a:bodyPr rtlCol="0"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RECOMENDACIONES: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645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PROPOSICIONES Y VARIOS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INTERVENCIÓN DE LOS PADRES DE FAMILIA…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0" indent="0" algn="r">
              <a:buNone/>
            </a:pPr>
            <a:r>
              <a:rPr lang="es-CO" dirty="0" smtClean="0"/>
              <a:t>MUCHAS GRACIAS POR LA ASISTENCIA.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1443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2"/>
          <p:cNvSpPr txBox="1">
            <a:spLocks/>
          </p:cNvSpPr>
          <p:nvPr/>
        </p:nvSpPr>
        <p:spPr>
          <a:xfrm>
            <a:off x="5180011" y="4105029"/>
            <a:ext cx="6400801" cy="160031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s-CO" smtClean="0"/>
              <a:t>Mil gracias por su participación y confianza.</a:t>
            </a:r>
          </a:p>
          <a:p>
            <a:r>
              <a:rPr lang="es-CO" smtClean="0"/>
              <a:t>Les deseo un feliz y bendecido día…</a:t>
            </a:r>
          </a:p>
          <a:p>
            <a:r>
              <a:rPr lang="es-CO" smtClean="0"/>
              <a:t>                        Olga Lucía Quintero Nieto</a:t>
            </a:r>
            <a:endParaRPr lang="es-CO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236373" y="1864105"/>
            <a:ext cx="10164138" cy="224092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dirty="0" smtClean="0"/>
              <a:t>Terminamos la reunión recuerden descargar el boletín de la plataforma  ciudad educativa…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01642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bujos Animados De Familias | Vectores, Fotos de Stock y PSD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16" y="529402"/>
            <a:ext cx="10419007" cy="581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0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A9E023"/>
      </a:accent1>
      <a:accent2>
        <a:srgbClr val="1FCDB6"/>
      </a:accent2>
      <a:accent3>
        <a:srgbClr val="5F99C9"/>
      </a:accent3>
      <a:accent4>
        <a:srgbClr val="AE65D1"/>
      </a:accent4>
      <a:accent5>
        <a:srgbClr val="D06423"/>
      </a:accent5>
      <a:accent6>
        <a:srgbClr val="DCAB11"/>
      </a:accent6>
      <a:hlink>
        <a:srgbClr val="ADE133"/>
      </a:hlink>
      <a:folHlink>
        <a:srgbClr val="C2EA6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309</TotalTime>
  <Words>716</Words>
  <Application>Microsoft Office PowerPoint</Application>
  <PresentationFormat>Panorámica</PresentationFormat>
  <Paragraphs>62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Century Gothic</vt:lpstr>
      <vt:lpstr>Times New Roman</vt:lpstr>
      <vt:lpstr>Malla</vt:lpstr>
      <vt:lpstr>Presentación de PowerPoint</vt:lpstr>
      <vt:lpstr>REUNIÓN DE PADRES DE FAMILIA</vt:lpstr>
      <vt:lpstr>ORDEN DEL DÍA</vt:lpstr>
      <vt:lpstr>Presentación de PowerPoint</vt:lpstr>
      <vt:lpstr>Presentación de PowerPoint</vt:lpstr>
      <vt:lpstr>Presentación de PowerPoint</vt:lpstr>
      <vt:lpstr>FLEXIBILIZACIÓN CURRICULAR PARA EL TRABAJO EN CASA</vt:lpstr>
      <vt:lpstr>LAS ACCIONES: Resaltar el interés y dedicación que muestran los estudiantes al desarrollar las actividades propuestAs y DESTACAR EL ESFUERZO ANTE LA ADVERSIDAD.</vt:lpstr>
      <vt:lpstr>SOCIALIZACIÓN DEL TRABAJO EN CASA</vt:lpstr>
      <vt:lpstr>INFORME GENERAL DEL II PERÍODO DE 2020</vt:lpstr>
      <vt:lpstr>PASOS PARA INGRESAR A LA PLATAFORMA</vt:lpstr>
      <vt:lpstr>Presentación de PowerPoint</vt:lpstr>
      <vt:lpstr>RECESO ESCOLAR DEL 06 AL 10 DE JULIO DE 2020</vt:lpstr>
      <vt:lpstr>Presentación de PowerPoint</vt:lpstr>
      <vt:lpstr>Presentación de PowerPoint</vt:lpstr>
      <vt:lpstr>PROPOSICIONES Y VARIOS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DE PADRES DE FAMILIA</dc:title>
  <dc:creator>Felipe Gonzalez</dc:creator>
  <cp:lastModifiedBy>Felipe Gonzalez</cp:lastModifiedBy>
  <cp:revision>25</cp:revision>
  <dcterms:created xsi:type="dcterms:W3CDTF">2020-07-03T21:38:33Z</dcterms:created>
  <dcterms:modified xsi:type="dcterms:W3CDTF">2020-07-05T11:57:01Z</dcterms:modified>
</cp:coreProperties>
</file>