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2" r:id="rId3"/>
    <p:sldId id="278" r:id="rId4"/>
    <p:sldId id="280" r:id="rId5"/>
    <p:sldId id="279" r:id="rId6"/>
    <p:sldId id="257" r:id="rId7"/>
    <p:sldId id="258" r:id="rId8"/>
    <p:sldId id="259" r:id="rId9"/>
    <p:sldId id="274" r:id="rId10"/>
    <p:sldId id="275" r:id="rId11"/>
    <p:sldId id="276" r:id="rId12"/>
    <p:sldId id="283" r:id="rId13"/>
    <p:sldId id="281" r:id="rId14"/>
    <p:sldId id="27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EB9C5D3-0140-4E75-8D7F-C0623D06DFD7}"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7/16/2020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7/16/2020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7/16/2020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3AE0757-B101-4811-9189-10EB2F458E2D}"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EBDC078-589F-40E3-816C-EE21D62B5BBA}"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25518A9-B687-4302-9395-2322403C6656}"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A99A684-0CB7-41E9-A4DF-5D1C2CA5BF6F}"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EDD7C35-9E19-4518-A4B2-3B09CD8CC756}"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196DA8-8897-4DDF-BFB6-5D83863C837A}"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DCBBA708-C5F0-412D-90E2-1919F0D196AE}" type="datetimeFigureOut">
              <a:rPr lang="en-US" dirty="0"/>
              <a:t>7/16/2020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A9C8F8FA-EF43-4642-9368-3F4E33039BD9}" type="datetimeFigureOut">
              <a:rPr lang="en-US" dirty="0"/>
              <a:t>7/16/2020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7/16/2020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7/16/2020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CPNafyaoQOY" TargetMode="Externa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97735" y="2707951"/>
            <a:ext cx="6879746" cy="1373070"/>
          </a:xfrm>
        </p:spPr>
        <p:txBody>
          <a:bodyPr/>
          <a:lstStyle/>
          <a:p>
            <a:r>
              <a:rPr lang="es-CO" dirty="0" smtClean="0"/>
              <a:t>CLASE DE RELIGIÓN</a:t>
            </a:r>
            <a:endParaRPr lang="es-CO" dirty="0"/>
          </a:p>
        </p:txBody>
      </p:sp>
      <p:sp>
        <p:nvSpPr>
          <p:cNvPr id="3" name="Subtítulo 2"/>
          <p:cNvSpPr>
            <a:spLocks noGrp="1"/>
          </p:cNvSpPr>
          <p:nvPr>
            <p:ph type="subTitle" idx="1"/>
          </p:nvPr>
        </p:nvSpPr>
        <p:spPr>
          <a:xfrm>
            <a:off x="785612" y="4677373"/>
            <a:ext cx="8306872" cy="783269"/>
          </a:xfrm>
        </p:spPr>
        <p:txBody>
          <a:bodyPr>
            <a:normAutofit/>
          </a:bodyPr>
          <a:lstStyle/>
          <a:p>
            <a:r>
              <a:rPr lang="es-CO" sz="2800" dirty="0" smtClean="0">
                <a:latin typeface="Arial Black" panose="020B0A04020102020204" pitchFamily="34" charset="0"/>
              </a:rPr>
              <a:t>Título: “JESÚS </a:t>
            </a:r>
            <a:r>
              <a:rPr lang="es-CO" sz="2800" dirty="0" smtClean="0">
                <a:latin typeface="Arial Black" panose="020B0A04020102020204" pitchFamily="34" charset="0"/>
              </a:rPr>
              <a:t>NOS ENSEÑA A ORAR</a:t>
            </a:r>
            <a:r>
              <a:rPr lang="es-CO" sz="2800" dirty="0" smtClean="0">
                <a:latin typeface="Arial Black" panose="020B0A04020102020204" pitchFamily="34" charset="0"/>
              </a:rPr>
              <a:t>”    </a:t>
            </a:r>
            <a:endParaRPr lang="es-CO" sz="2800" dirty="0">
              <a:latin typeface="Arial Black" panose="020B0A04020102020204" pitchFamily="34" charset="0"/>
            </a:endParaRPr>
          </a:p>
        </p:txBody>
      </p:sp>
      <p:sp>
        <p:nvSpPr>
          <p:cNvPr id="4" name="Subtítulo 2"/>
          <p:cNvSpPr txBox="1">
            <a:spLocks/>
          </p:cNvSpPr>
          <p:nvPr/>
        </p:nvSpPr>
        <p:spPr>
          <a:xfrm>
            <a:off x="3721993" y="5273725"/>
            <a:ext cx="3565301" cy="783269"/>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effectLst>
                  <a:outerShdw blurRad="228600" algn="ctr" rotWithShape="0">
                    <a:prstClr val="black">
                      <a:alpha val="53000"/>
                    </a:prstClr>
                  </a:outerShdw>
                </a:effectLst>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effectLst>
                  <a:outerShdw blurRad="228600" algn="ctr" rotWithShape="0">
                    <a:prstClr val="black">
                      <a:alpha val="53000"/>
                    </a:prstClr>
                  </a:outerShdw>
                </a:effectLst>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effectLst>
                  <a:outerShdw blurRad="228600" algn="ctr" rotWithShape="0">
                    <a:prstClr val="black">
                      <a:alpha val="53000"/>
                    </a:prstClr>
                  </a:outerShdw>
                </a:effectLst>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effectLst>
                  <a:outerShdw blurRad="228600" algn="ctr" rotWithShape="0">
                    <a:prstClr val="black">
                      <a:alpha val="53000"/>
                    </a:prstClr>
                  </a:outerShdw>
                </a:effectLst>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effectLst>
                  <a:outerShdw blurRad="228600" algn="ctr" rotWithShape="0">
                    <a:prstClr val="black">
                      <a:alpha val="53000"/>
                    </a:prstClr>
                  </a:outerShdw>
                </a:effectLst>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sz="2800" dirty="0" smtClean="0">
                <a:latin typeface="Arial Black" panose="020B0A04020102020204" pitchFamily="34" charset="0"/>
              </a:rPr>
              <a:t>Julio 16 de 2020</a:t>
            </a:r>
            <a:endParaRPr lang="es-CO" sz="2800" dirty="0">
              <a:latin typeface="Arial Black" panose="020B0A04020102020204" pitchFamily="34" charset="0"/>
            </a:endParaRPr>
          </a:p>
        </p:txBody>
      </p:sp>
    </p:spTree>
    <p:extLst>
      <p:ext uri="{BB962C8B-B14F-4D97-AF65-F5344CB8AC3E}">
        <p14:creationId xmlns:p14="http://schemas.microsoft.com/office/powerpoint/2010/main" val="1003453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Oración de la Mañana para Niños【¡Leerlo Completo!】▷ 2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625" y="231819"/>
            <a:ext cx="9445626" cy="6297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25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128789" y="4740348"/>
            <a:ext cx="8242478" cy="981807"/>
          </a:xfrm>
          <a:prstGeom prst="rect">
            <a:avLst/>
          </a:prstGeom>
        </p:spPr>
        <p:txBody>
          <a:bodyPr wrap="square">
            <a:spAutoFit/>
          </a:bodyPr>
          <a:lstStyle/>
          <a:p>
            <a:pPr>
              <a:lnSpc>
                <a:spcPct val="107000"/>
              </a:lnSpc>
              <a:spcAft>
                <a:spcPts val="800"/>
              </a:spcAft>
            </a:pPr>
            <a:r>
              <a:rPr lang="es-CO" sz="2000" dirty="0">
                <a:latin typeface="Arial Black" panose="020B0A04020102020204" pitchFamily="34" charset="0"/>
                <a:ea typeface="Calibri" panose="020F0502020204030204" pitchFamily="34" charset="0"/>
                <a:cs typeface="Times New Roman" panose="02020603050405020304" pitchFamily="18" charset="0"/>
              </a:rPr>
              <a:t>VER EL SIGUIENTE VIDEO CON </a:t>
            </a:r>
            <a:r>
              <a:rPr lang="es-CO" sz="2000" dirty="0" smtClean="0">
                <a:latin typeface="Arial Black" panose="020B0A04020102020204" pitchFamily="34" charset="0"/>
                <a:ea typeface="Calibri" panose="020F0502020204030204" pitchFamily="34" charset="0"/>
                <a:cs typeface="Times New Roman" panose="02020603050405020304" pitchFamily="18" charset="0"/>
              </a:rPr>
              <a:t>ATENCIÓN:</a:t>
            </a:r>
            <a:r>
              <a:rPr lang="es-CO" sz="2000" dirty="0">
                <a:latin typeface="Arial Black" panose="020B0A040201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s-CO" sz="2000" u="sng" dirty="0">
                <a:solidFill>
                  <a:srgbClr val="0000FF"/>
                </a:solidFill>
                <a:latin typeface="Arial Black" panose="020B0A04020102020204" pitchFamily="34" charset="0"/>
                <a:ea typeface="Calibri" panose="020F0502020204030204" pitchFamily="34" charset="0"/>
                <a:cs typeface="Times New Roman" panose="02020603050405020304" pitchFamily="18" charset="0"/>
                <a:hlinkClick r:id="rId2"/>
              </a:rPr>
              <a:t>https://www.youtube.com/watch?v=CPNafyaoQOY</a:t>
            </a:r>
            <a:endParaRPr lang="es-CO" sz="2000" dirty="0">
              <a:effectLst/>
              <a:latin typeface="Arial Black" panose="020B0A04020102020204" pitchFamily="34" charset="0"/>
              <a:ea typeface="Calibri" panose="020F0502020204030204" pitchFamily="34" charset="0"/>
              <a:cs typeface="Times New Roman" panose="02020603050405020304" pitchFamily="18" charset="0"/>
            </a:endParaRPr>
          </a:p>
        </p:txBody>
      </p:sp>
      <p:pic>
        <p:nvPicPr>
          <p:cNvPr id="2050" name="Picture 2" descr="Frases De Jesus Para Los Niños für Android - APK herunterla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518" y="167425"/>
            <a:ext cx="4732986" cy="6542468"/>
          </a:xfrm>
          <a:prstGeom prst="rect">
            <a:avLst/>
          </a:prstGeom>
          <a:noFill/>
          <a:extLst>
            <a:ext uri="{909E8E84-426E-40DD-AFC4-6F175D3DCCD1}">
              <a14:hiddenFill xmlns:a14="http://schemas.microsoft.com/office/drawing/2010/main">
                <a:solidFill>
                  <a:srgbClr val="FFFFFF"/>
                </a:solidFill>
              </a14:hiddenFill>
            </a:ext>
          </a:extLst>
        </p:spPr>
      </p:pic>
      <p:sp>
        <p:nvSpPr>
          <p:cNvPr id="6" name="Subtítulo 2"/>
          <p:cNvSpPr txBox="1">
            <a:spLocks/>
          </p:cNvSpPr>
          <p:nvPr/>
        </p:nvSpPr>
        <p:spPr>
          <a:xfrm>
            <a:off x="515156" y="1392550"/>
            <a:ext cx="6040191" cy="2058988"/>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gn="just">
              <a:buNone/>
            </a:pPr>
            <a:r>
              <a:rPr lang="es-CO" sz="2800" dirty="0" smtClean="0">
                <a:latin typeface="Arial Black" panose="020B0A04020102020204" pitchFamily="34" charset="0"/>
              </a:rPr>
              <a:t>Muy buenos días mis angelitos: Deben dibujar y escribir lo de las diapositivas, algunos dibujos están repetidos sólo lo hacen una vez, pero si deben escribir el texto que hay en cada una de las diapositivas. Me encuentro en una capacitación. Nos vemos por ZOOM a  las 12:15 para la clase de sociales.   </a:t>
            </a:r>
            <a:endParaRPr lang="es-CO" sz="2800" dirty="0">
              <a:latin typeface="Arial Black" panose="020B0A04020102020204" pitchFamily="34" charset="0"/>
            </a:endParaRPr>
          </a:p>
        </p:txBody>
      </p:sp>
    </p:spTree>
    <p:extLst>
      <p:ext uri="{BB962C8B-B14F-4D97-AF65-F5344CB8AC3E}">
        <p14:creationId xmlns:p14="http://schemas.microsoft.com/office/powerpoint/2010/main" val="2948276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Imágenes Cristianas con Frases de Amor a DIOS y Bendicion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747" y="270456"/>
            <a:ext cx="9792140" cy="603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44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ensajes cristianos para niños de corazon | Niños cristiano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97" y="475491"/>
            <a:ext cx="9955369" cy="592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794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8486" t="29885" r="40597" b="17590"/>
          <a:stretch/>
        </p:blipFill>
        <p:spPr bwMode="auto">
          <a:xfrm>
            <a:off x="901521" y="489396"/>
            <a:ext cx="9169758" cy="58598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91412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299" t="28980" r="39917" b="22721"/>
          <a:stretch/>
        </p:blipFill>
        <p:spPr bwMode="auto">
          <a:xfrm>
            <a:off x="1313646" y="489397"/>
            <a:ext cx="8925058" cy="58856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0337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807" t="29281" r="39579" b="18495"/>
          <a:stretch/>
        </p:blipFill>
        <p:spPr bwMode="auto">
          <a:xfrm>
            <a:off x="772732" y="502276"/>
            <a:ext cx="9581882" cy="58341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5596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7690" y="1996224"/>
            <a:ext cx="4237149" cy="1484905"/>
          </a:xfrm>
        </p:spPr>
        <p:txBody>
          <a:bodyPr>
            <a:normAutofit fontScale="90000"/>
          </a:bodyPr>
          <a:lstStyle/>
          <a:p>
            <a:pPr algn="just"/>
            <a:r>
              <a:rPr lang="es-CO" dirty="0" smtClean="0"/>
              <a:t>Orar: Es el acto de abrir nuestro corazón a Dios como a un amigo.</a:t>
            </a:r>
            <a:endParaRPr lang="es-CO" dirty="0"/>
          </a:p>
        </p:txBody>
      </p:sp>
      <p:pic>
        <p:nvPicPr>
          <p:cNvPr id="5" name="Imagen 4"/>
          <p:cNvPicPr/>
          <p:nvPr/>
        </p:nvPicPr>
        <p:blipFill rotWithShape="1">
          <a:blip r:embed="rId2"/>
          <a:srcRect l="7807" t="29281" r="39579" b="18495"/>
          <a:stretch/>
        </p:blipFill>
        <p:spPr bwMode="auto">
          <a:xfrm>
            <a:off x="4790941" y="1375905"/>
            <a:ext cx="6928834" cy="45810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18720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87251" y="1803041"/>
            <a:ext cx="6570484" cy="1403799"/>
          </a:xfrm>
        </p:spPr>
        <p:txBody>
          <a:bodyPr>
            <a:normAutofit/>
          </a:bodyPr>
          <a:lstStyle/>
          <a:p>
            <a:r>
              <a:rPr lang="es-CO" sz="2000" dirty="0" smtClean="0">
                <a:latin typeface="Arial Black" panose="020B0A04020102020204" pitchFamily="34" charset="0"/>
              </a:rPr>
              <a:t>A veces nos responde con un si.</a:t>
            </a:r>
            <a:br>
              <a:rPr lang="es-CO" sz="2000" dirty="0" smtClean="0">
                <a:latin typeface="Arial Black" panose="020B0A04020102020204" pitchFamily="34" charset="0"/>
              </a:rPr>
            </a:br>
            <a:r>
              <a:rPr lang="es-CO" sz="2000" dirty="0" smtClean="0">
                <a:latin typeface="Arial Black" panose="020B0A04020102020204" pitchFamily="34" charset="0"/>
              </a:rPr>
              <a:t>A veces responde con un no.</a:t>
            </a:r>
            <a:br>
              <a:rPr lang="es-CO" sz="2000" dirty="0" smtClean="0">
                <a:latin typeface="Arial Black" panose="020B0A04020102020204" pitchFamily="34" charset="0"/>
              </a:rPr>
            </a:br>
            <a:r>
              <a:rPr lang="es-CO" sz="2000" dirty="0" smtClean="0">
                <a:latin typeface="Arial Black" panose="020B0A04020102020204" pitchFamily="34" charset="0"/>
              </a:rPr>
              <a:t>A veces responde con espera un poco.</a:t>
            </a:r>
            <a:br>
              <a:rPr lang="es-CO" sz="2000" dirty="0" smtClean="0">
                <a:latin typeface="Arial Black" panose="020B0A04020102020204" pitchFamily="34" charset="0"/>
              </a:rPr>
            </a:br>
            <a:endParaRPr lang="es-CO" sz="2000" dirty="0">
              <a:latin typeface="Arial Black" panose="020B0A04020102020204" pitchFamily="34" charset="0"/>
            </a:endParaRPr>
          </a:p>
        </p:txBody>
      </p:sp>
      <p:sp>
        <p:nvSpPr>
          <p:cNvPr id="3" name="Marcador de texto 2"/>
          <p:cNvSpPr>
            <a:spLocks noGrp="1"/>
          </p:cNvSpPr>
          <p:nvPr>
            <p:ph type="body" sz="half" idx="2"/>
          </p:nvPr>
        </p:nvSpPr>
        <p:spPr/>
        <p:txBody>
          <a:bodyPr>
            <a:normAutofit/>
          </a:bodyPr>
          <a:lstStyle/>
          <a:p>
            <a:pPr algn="ctr"/>
            <a:r>
              <a:rPr lang="es-CO" sz="3200" dirty="0" smtClean="0">
                <a:latin typeface="Arial Black" panose="020B0A04020102020204" pitchFamily="34" charset="0"/>
              </a:rPr>
              <a:t>Pero Dios siempre contesta nuestras oraciones.</a:t>
            </a:r>
            <a:endParaRPr lang="es-CO" sz="3200" dirty="0">
              <a:latin typeface="Arial Black" panose="020B0A04020102020204" pitchFamily="34" charset="0"/>
            </a:endParaRPr>
          </a:p>
        </p:txBody>
      </p:sp>
      <p:pic>
        <p:nvPicPr>
          <p:cNvPr id="4" name="Imagen 3"/>
          <p:cNvPicPr/>
          <p:nvPr/>
        </p:nvPicPr>
        <p:blipFill rotWithShape="1">
          <a:blip r:embed="rId2"/>
          <a:srcRect l="7467" t="30489" r="40089" b="18495"/>
          <a:stretch/>
        </p:blipFill>
        <p:spPr bwMode="auto">
          <a:xfrm>
            <a:off x="373487" y="502277"/>
            <a:ext cx="4752304" cy="35803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6593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0322" y="609597"/>
            <a:ext cx="4561379" cy="3592750"/>
          </a:xfrm>
        </p:spPr>
        <p:txBody>
          <a:bodyPr>
            <a:normAutofit fontScale="90000"/>
          </a:bodyPr>
          <a:lstStyle/>
          <a:p>
            <a:pPr algn="ctr"/>
            <a:r>
              <a:rPr lang="es-CO" dirty="0" smtClean="0"/>
              <a:t>Recordemos el primer mandamiento: </a:t>
            </a:r>
            <a:br>
              <a:rPr lang="es-CO" dirty="0" smtClean="0"/>
            </a:br>
            <a:r>
              <a:rPr lang="es-CO" dirty="0" smtClean="0"/>
              <a:t/>
            </a:r>
            <a:br>
              <a:rPr lang="es-CO" dirty="0" smtClean="0"/>
            </a:br>
            <a:r>
              <a:rPr lang="es-CO" dirty="0"/>
              <a:t/>
            </a:r>
            <a:br>
              <a:rPr lang="es-CO" dirty="0"/>
            </a:br>
            <a:r>
              <a:rPr lang="es-CO" dirty="0" smtClean="0"/>
              <a:t>“ Y amarás al Señor tu Dios con todo tu corazón, con toda tu alma, con todas tus fuerzas”.</a:t>
            </a:r>
            <a:br>
              <a:rPr lang="es-CO" dirty="0" smtClean="0"/>
            </a:br>
            <a:r>
              <a:rPr lang="es-CO" dirty="0"/>
              <a:t/>
            </a:r>
            <a:br>
              <a:rPr lang="es-CO" dirty="0"/>
            </a:br>
            <a:endParaRPr lang="es-CO" dirty="0"/>
          </a:p>
        </p:txBody>
      </p:sp>
      <p:sp>
        <p:nvSpPr>
          <p:cNvPr id="3" name="Marcador de texto 2"/>
          <p:cNvSpPr>
            <a:spLocks noGrp="1"/>
          </p:cNvSpPr>
          <p:nvPr>
            <p:ph type="body" sz="half" idx="2"/>
          </p:nvPr>
        </p:nvSpPr>
        <p:spPr/>
        <p:txBody>
          <a:bodyPr>
            <a:normAutofit/>
          </a:bodyPr>
          <a:lstStyle/>
          <a:p>
            <a:pPr algn="ctr"/>
            <a:r>
              <a:rPr lang="es-CO" sz="2800" dirty="0">
                <a:latin typeface="Arial Black" panose="020B0A04020102020204" pitchFamily="34" charset="0"/>
              </a:rPr>
              <a:t>Por eso debemos orar siempre a </a:t>
            </a:r>
            <a:r>
              <a:rPr lang="es-CO" sz="2800" dirty="0" smtClean="0">
                <a:latin typeface="Arial Black" panose="020B0A04020102020204" pitchFamily="34" charset="0"/>
              </a:rPr>
              <a:t>Dios: En los momentos buenos </a:t>
            </a:r>
            <a:r>
              <a:rPr lang="es-CO" sz="2800" dirty="0">
                <a:latin typeface="Arial Black" panose="020B0A04020102020204" pitchFamily="34" charset="0"/>
              </a:rPr>
              <a:t>y </a:t>
            </a:r>
            <a:r>
              <a:rPr lang="es-CO" sz="2800" dirty="0" smtClean="0">
                <a:latin typeface="Arial Black" panose="020B0A04020102020204" pitchFamily="34" charset="0"/>
              </a:rPr>
              <a:t>en los </a:t>
            </a:r>
            <a:r>
              <a:rPr lang="es-CO" sz="2800" dirty="0">
                <a:latin typeface="Arial Black" panose="020B0A04020102020204" pitchFamily="34" charset="0"/>
              </a:rPr>
              <a:t>difíciles.</a:t>
            </a:r>
          </a:p>
        </p:txBody>
      </p:sp>
      <p:pic>
        <p:nvPicPr>
          <p:cNvPr id="4" name="Imagen 3"/>
          <p:cNvPicPr/>
          <p:nvPr/>
        </p:nvPicPr>
        <p:blipFill rotWithShape="1">
          <a:blip r:embed="rId2"/>
          <a:srcRect l="7468" t="28980" r="39409" b="23324"/>
          <a:stretch/>
        </p:blipFill>
        <p:spPr bwMode="auto">
          <a:xfrm>
            <a:off x="5344732" y="180304"/>
            <a:ext cx="6362163" cy="43659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741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Hijos adoptados de Dios Word Search | Sermons4Kids"/>
          <p:cNvPicPr/>
          <p:nvPr/>
        </p:nvPicPr>
        <p:blipFill rotWithShape="1">
          <a:blip r:embed="rId2">
            <a:extLst>
              <a:ext uri="{28A0092B-C50C-407E-A947-70E740481C1C}">
                <a14:useLocalDpi xmlns:a14="http://schemas.microsoft.com/office/drawing/2010/main" val="0"/>
              </a:ext>
            </a:extLst>
          </a:blip>
          <a:srcRect b="18103"/>
          <a:stretch/>
        </p:blipFill>
        <p:spPr bwMode="auto">
          <a:xfrm>
            <a:off x="1081825" y="270456"/>
            <a:ext cx="9388699" cy="6233376"/>
          </a:xfrm>
          <a:prstGeom prst="rect">
            <a:avLst/>
          </a:prstGeom>
          <a:noFill/>
          <a:ln>
            <a:noFill/>
          </a:ln>
        </p:spPr>
      </p:pic>
    </p:spTree>
    <p:extLst>
      <p:ext uri="{BB962C8B-B14F-4D97-AF65-F5344CB8AC3E}">
        <p14:creationId xmlns:p14="http://schemas.microsoft.com/office/powerpoint/2010/main" val="2314643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ágenes Cristianas para Niños – Dios mio en ti confío | Niño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791" y="218940"/>
            <a:ext cx="9439186" cy="6410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52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ausas activas otra forma de mejorar la atención en 2020 | Pausa ..."/>
          <p:cNvPicPr>
            <a:picLocks noChangeAspect="1" noChangeArrowheads="1"/>
          </p:cNvPicPr>
          <p:nvPr/>
        </p:nvPicPr>
        <p:blipFill rotWithShape="1">
          <a:blip r:embed="rId2">
            <a:extLst>
              <a:ext uri="{28A0092B-C50C-407E-A947-70E740481C1C}">
                <a14:useLocalDpi xmlns:a14="http://schemas.microsoft.com/office/drawing/2010/main" val="0"/>
              </a:ext>
            </a:extLst>
          </a:blip>
          <a:srcRect b="5352"/>
          <a:stretch/>
        </p:blipFill>
        <p:spPr bwMode="auto">
          <a:xfrm>
            <a:off x="606336" y="296214"/>
            <a:ext cx="10953750" cy="624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460883"/>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TM04033917[[fn=Berlín]]</Template>
  <TotalTime>68</TotalTime>
  <Words>135</Words>
  <Application>Microsoft Office PowerPoint</Application>
  <PresentationFormat>Panorámica</PresentationFormat>
  <Paragraphs>11</Paragraphs>
  <Slides>14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Arial Black</vt:lpstr>
      <vt:lpstr>Calibri</vt:lpstr>
      <vt:lpstr>Times New Roman</vt:lpstr>
      <vt:lpstr>Trebuchet MS</vt:lpstr>
      <vt:lpstr>Berlín</vt:lpstr>
      <vt:lpstr>CLASE DE RELIGIÓN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Orar: Es el acto de abrir nuestro corazón a Dios como a un amigo.</vt:lpstr>
      <vt:lpstr>A veces nos responde con un si. A veces responde con un no. A veces responde con espera un poco. </vt:lpstr>
      <vt:lpstr>Recordemos el primer mandamiento:    “ Y amarás al Señor tu Dios con todo tu corazón, con toda tu alma, con todas tus fuerzas”.  </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DE RELIGIÓN</dc:title>
  <dc:creator>Felipe Gonzalez</dc:creator>
  <cp:lastModifiedBy>Felipe Gonzalez</cp:lastModifiedBy>
  <cp:revision>8</cp:revision>
  <dcterms:created xsi:type="dcterms:W3CDTF">2020-07-13T19:17:34Z</dcterms:created>
  <dcterms:modified xsi:type="dcterms:W3CDTF">2020-07-16T12:25:55Z</dcterms:modified>
</cp:coreProperties>
</file>