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8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onitas Oraciones católicas para niños | Oraciones para niño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40" y="506537"/>
            <a:ext cx="11410682" cy="590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523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86020" y="824249"/>
            <a:ext cx="8825658" cy="2291758"/>
          </a:xfrm>
        </p:spPr>
        <p:txBody>
          <a:bodyPr/>
          <a:lstStyle/>
          <a:p>
            <a:r>
              <a:rPr lang="es-CO" dirty="0" smtClean="0"/>
              <a:t>CLASE DE LENGUA CASTELLANA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79969" y="3618282"/>
            <a:ext cx="6121608" cy="861420"/>
          </a:xfrm>
        </p:spPr>
        <p:txBody>
          <a:bodyPr>
            <a:normAutofit fontScale="85000" lnSpcReduction="10000"/>
          </a:bodyPr>
          <a:lstStyle/>
          <a:p>
            <a:r>
              <a:rPr lang="es-CO" sz="3600" dirty="0" smtClean="0">
                <a:latin typeface="Arial Black" panose="020B0A04020102020204" pitchFamily="34" charset="0"/>
              </a:rPr>
              <a:t>PLAN  LECTOR III PERÍODO</a:t>
            </a:r>
            <a:endParaRPr lang="es-CO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108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23461" r="60916" b="37647"/>
          <a:stretch/>
        </p:blipFill>
        <p:spPr>
          <a:xfrm>
            <a:off x="785612" y="450760"/>
            <a:ext cx="10644980" cy="595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02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33231" r="60387" b="17355"/>
          <a:stretch/>
        </p:blipFill>
        <p:spPr>
          <a:xfrm>
            <a:off x="824248" y="360608"/>
            <a:ext cx="10650828" cy="629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852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39997" r="60599" b="14911"/>
          <a:stretch/>
        </p:blipFill>
        <p:spPr>
          <a:xfrm>
            <a:off x="592428" y="553790"/>
            <a:ext cx="11178862" cy="595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919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40935" r="60282" b="14537"/>
          <a:stretch/>
        </p:blipFill>
        <p:spPr>
          <a:xfrm>
            <a:off x="450761" y="197567"/>
            <a:ext cx="11320529" cy="624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291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1399" r="31432"/>
          <a:stretch/>
        </p:blipFill>
        <p:spPr bwMode="auto">
          <a:xfrm>
            <a:off x="1107583" y="618186"/>
            <a:ext cx="4391696" cy="56151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32417" t="14792" r="31772" b="37814"/>
          <a:stretch/>
        </p:blipFill>
        <p:spPr bwMode="auto">
          <a:xfrm>
            <a:off x="6233375" y="618185"/>
            <a:ext cx="4571999" cy="56151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2943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1228" r="32281" b="51701"/>
          <a:stretch/>
        </p:blipFill>
        <p:spPr bwMode="auto">
          <a:xfrm>
            <a:off x="682580" y="862884"/>
            <a:ext cx="4829578" cy="52674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31229" t="15999" r="31433" b="14570"/>
          <a:stretch/>
        </p:blipFill>
        <p:spPr bwMode="auto">
          <a:xfrm>
            <a:off x="6053070" y="862884"/>
            <a:ext cx="4739426" cy="52674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45330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1568" r="31093"/>
          <a:stretch/>
        </p:blipFill>
        <p:spPr bwMode="auto">
          <a:xfrm>
            <a:off x="1184856" y="399245"/>
            <a:ext cx="9607640" cy="63106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60141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1229" r="31433" b="20910"/>
          <a:stretch/>
        </p:blipFill>
        <p:spPr bwMode="auto">
          <a:xfrm>
            <a:off x="682579" y="334851"/>
            <a:ext cx="10573555" cy="63235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5488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1737" t="7244" r="33300" b="5817"/>
          <a:stretch/>
        </p:blipFill>
        <p:spPr bwMode="auto">
          <a:xfrm>
            <a:off x="540912" y="412124"/>
            <a:ext cx="11140225" cy="61303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71857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2925" r="32112"/>
          <a:stretch/>
        </p:blipFill>
        <p:spPr bwMode="auto">
          <a:xfrm>
            <a:off x="721217" y="489398"/>
            <a:ext cx="10586434" cy="60273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66911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32417" r="31772" b="54115"/>
          <a:stretch/>
        </p:blipFill>
        <p:spPr bwMode="auto">
          <a:xfrm>
            <a:off x="875764" y="386365"/>
            <a:ext cx="10367492" cy="61432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674465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24</TotalTime>
  <Words>8</Words>
  <Application>Microsoft Office PowerPoint</Application>
  <PresentationFormat>Panorámica</PresentationFormat>
  <Paragraphs>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Century Gothic</vt:lpstr>
      <vt:lpstr>Wingdings 3</vt:lpstr>
      <vt:lpstr>Ion</vt:lpstr>
      <vt:lpstr>Presentación de PowerPoint</vt:lpstr>
      <vt:lpstr>CLASE DE LENGUA CASTELLANA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Gonzalez</dc:creator>
  <cp:lastModifiedBy>Felipe Gonzalez</cp:lastModifiedBy>
  <cp:revision>3</cp:revision>
  <dcterms:created xsi:type="dcterms:W3CDTF">2020-07-24T04:13:30Z</dcterms:created>
  <dcterms:modified xsi:type="dcterms:W3CDTF">2020-07-24T04:37:53Z</dcterms:modified>
</cp:coreProperties>
</file>