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63" r:id="rId4"/>
    <p:sldId id="264" r:id="rId5"/>
    <p:sldId id="265" r:id="rId6"/>
    <p:sldId id="266" r:id="rId7"/>
    <p:sldId id="258" r:id="rId8"/>
    <p:sldId id="259" r:id="rId9"/>
    <p:sldId id="260" r:id="rId10"/>
    <p:sldId id="267" r:id="rId11"/>
    <p:sldId id="26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7/12/2020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7/12/2020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7/12/2020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7/12/2020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7/12/2020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7/12/2020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7/12/2020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7/12/2020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7/12/2020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7/12/2020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7/12/2020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7/12/2020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3651" y="2630679"/>
            <a:ext cx="9740945" cy="1373070"/>
          </a:xfrm>
        </p:spPr>
        <p:txBody>
          <a:bodyPr/>
          <a:lstStyle/>
          <a:p>
            <a:r>
              <a:rPr lang="es-CO" dirty="0" smtClean="0"/>
              <a:t>CLASE DE LENGUA CASTELLANA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58721" y="4960711"/>
            <a:ext cx="7250804" cy="718874"/>
          </a:xfrm>
        </p:spPr>
        <p:txBody>
          <a:bodyPr/>
          <a:lstStyle/>
          <a:p>
            <a:r>
              <a:rPr lang="es-CO" dirty="0" smtClean="0"/>
              <a:t>RETROALIMENTACIÓN SOBRE EL DIÁLOGO Y LA DESCRIPCIÓN: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55712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dirty="0" smtClean="0"/>
              <a:t>VAMOS A TRABAJAR EN EL TEXTO GUÍA LAS PÁGINAS 46 Y </a:t>
            </a:r>
            <a:r>
              <a:rPr lang="es-CO" dirty="0" smtClean="0"/>
              <a:t>47, RECORDEMOS ¿QUÉ ES EL DIÁLOGO?:</a:t>
            </a:r>
            <a:endParaRPr lang="es-CO" dirty="0"/>
          </a:p>
        </p:txBody>
      </p:sp>
      <p:pic>
        <p:nvPicPr>
          <p:cNvPr id="3" name="Imagen 2"/>
          <p:cNvPicPr/>
          <p:nvPr/>
        </p:nvPicPr>
        <p:blipFill rotWithShape="1">
          <a:blip r:embed="rId2"/>
          <a:srcRect l="31059" r="30754" b="53210"/>
          <a:stretch/>
        </p:blipFill>
        <p:spPr bwMode="auto">
          <a:xfrm>
            <a:off x="772733" y="2073499"/>
            <a:ext cx="9865216" cy="45977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75330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l Dialogo para 2do gra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14" y="548627"/>
            <a:ext cx="10547797" cy="592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88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l diálog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80"/>
          <a:stretch/>
        </p:blipFill>
        <p:spPr bwMode="auto">
          <a:xfrm>
            <a:off x="1210613" y="373488"/>
            <a:ext cx="10560676" cy="620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028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0423" t="33795" r="3028" b="32198"/>
          <a:stretch/>
        </p:blipFill>
        <p:spPr>
          <a:xfrm>
            <a:off x="739507" y="589417"/>
            <a:ext cx="11109057" cy="581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553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RECORDEMOS QUE: </a:t>
            </a:r>
            <a:endParaRPr lang="es-CO" dirty="0"/>
          </a:p>
        </p:txBody>
      </p:sp>
      <p:pic>
        <p:nvPicPr>
          <p:cNvPr id="3" name="Marcador de contenido 3" descr="DESCRIPCIÓN DE PERSONAJES PARA INICIAL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6" t="26470" r="15805" b="16144"/>
          <a:stretch/>
        </p:blipFill>
        <p:spPr bwMode="auto">
          <a:xfrm>
            <a:off x="1644027" y="2659110"/>
            <a:ext cx="9217023" cy="34750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64152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0889" t="46186" r="30245"/>
          <a:stretch/>
        </p:blipFill>
        <p:spPr bwMode="auto">
          <a:xfrm>
            <a:off x="437882" y="412123"/>
            <a:ext cx="10174309" cy="60401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84422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1738" r="30754" b="52908"/>
          <a:stretch/>
        </p:blipFill>
        <p:spPr bwMode="auto">
          <a:xfrm>
            <a:off x="605307" y="540912"/>
            <a:ext cx="10612191" cy="58083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19117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9362" t="46488" r="30076"/>
          <a:stretch/>
        </p:blipFill>
        <p:spPr bwMode="auto">
          <a:xfrm>
            <a:off x="592428" y="540913"/>
            <a:ext cx="10045521" cy="59757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64154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n de ROSA DAVILA en Pausa activa | Manualidades biblicas par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46" y="518811"/>
            <a:ext cx="9955368" cy="592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399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ausas activas otra forma de mejorar la atención en 2020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3"/>
          <a:stretch/>
        </p:blipFill>
        <p:spPr bwMode="auto">
          <a:xfrm>
            <a:off x="1725770" y="334851"/>
            <a:ext cx="7508382" cy="593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137129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29</TotalTime>
  <Words>35</Words>
  <Application>Microsoft Office PowerPoint</Application>
  <PresentationFormat>Panorámica</PresentationFormat>
  <Paragraphs>4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Arial</vt:lpstr>
      <vt:lpstr>Trebuchet MS</vt:lpstr>
      <vt:lpstr>Berlín</vt:lpstr>
      <vt:lpstr>CLASE DE LENGUA CASTELLANA</vt:lpstr>
      <vt:lpstr>VAMOS A TRABAJAR EN EL TEXTO GUÍA LAS PÁGINAS 46 Y 47, RECORDEMOS ¿QUÉ ES EL DIÁLOGO?:</vt:lpstr>
      <vt:lpstr>Presentación de PowerPoint</vt:lpstr>
      <vt:lpstr>Presentación de PowerPoint</vt:lpstr>
      <vt:lpstr>Presentación de PowerPoint</vt:lpstr>
      <vt:lpstr>RECORDEMOS QUE: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LENGUA CASTELLANA</dc:title>
  <dc:creator>Felipe Gonzalez</dc:creator>
  <cp:lastModifiedBy>Felipe Gonzalez</cp:lastModifiedBy>
  <cp:revision>4</cp:revision>
  <dcterms:created xsi:type="dcterms:W3CDTF">2020-07-13T00:31:39Z</dcterms:created>
  <dcterms:modified xsi:type="dcterms:W3CDTF">2020-07-13T01:02:11Z</dcterms:modified>
</cp:coreProperties>
</file>