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7" t="24451" r="73693" b="38050"/>
          <a:stretch/>
        </p:blipFill>
        <p:spPr bwMode="auto">
          <a:xfrm>
            <a:off x="283336" y="450760"/>
            <a:ext cx="11526592" cy="6207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26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134" t="29473" r="40317" b="18106"/>
          <a:stretch/>
        </p:blipFill>
        <p:spPr>
          <a:xfrm>
            <a:off x="991672" y="284286"/>
            <a:ext cx="10811049" cy="618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8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93855" y="875763"/>
            <a:ext cx="8791575" cy="1758436"/>
          </a:xfrm>
        </p:spPr>
        <p:txBody>
          <a:bodyPr/>
          <a:lstStyle/>
          <a:p>
            <a:r>
              <a:rPr lang="es-CO" dirty="0" smtClean="0"/>
              <a:t>CLASE DE MATEMÁTICAS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46125" y="2983852"/>
            <a:ext cx="8791575" cy="1655762"/>
          </a:xfrm>
        </p:spPr>
        <p:txBody>
          <a:bodyPr>
            <a:normAutofit fontScale="92500"/>
          </a:bodyPr>
          <a:lstStyle/>
          <a:p>
            <a:r>
              <a:rPr lang="es-CO" sz="4000" dirty="0" smtClean="0"/>
              <a:t>EL PERÍMETRO                                </a:t>
            </a:r>
          </a:p>
          <a:p>
            <a:r>
              <a:rPr lang="es-CO" sz="4000" dirty="0"/>
              <a:t> </a:t>
            </a:r>
            <a:r>
              <a:rPr lang="es-CO" sz="4000" dirty="0" smtClean="0"/>
              <a:t>                                    JULIO 31 DE 2020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262177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05" t="29098" r="39366" b="18295"/>
          <a:stretch/>
        </p:blipFill>
        <p:spPr>
          <a:xfrm>
            <a:off x="528033" y="300422"/>
            <a:ext cx="11191095" cy="624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5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06" t="28534" r="39788" b="17919"/>
          <a:stretch/>
        </p:blipFill>
        <p:spPr>
          <a:xfrm>
            <a:off x="553792" y="269759"/>
            <a:ext cx="11221698" cy="620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5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986" t="29473" r="39894" b="27313"/>
          <a:stretch/>
        </p:blipFill>
        <p:spPr>
          <a:xfrm>
            <a:off x="437881" y="342468"/>
            <a:ext cx="11337047" cy="61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68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289" t="29473" r="39683" b="18106"/>
          <a:stretch/>
        </p:blipFill>
        <p:spPr>
          <a:xfrm>
            <a:off x="746975" y="362790"/>
            <a:ext cx="11026299" cy="61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7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394" t="29473" r="39578" b="18294"/>
          <a:stretch/>
        </p:blipFill>
        <p:spPr>
          <a:xfrm>
            <a:off x="631063" y="364559"/>
            <a:ext cx="11039510" cy="611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42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240" t="29473" r="39578" b="18482"/>
          <a:stretch/>
        </p:blipFill>
        <p:spPr>
          <a:xfrm>
            <a:off x="860127" y="303378"/>
            <a:ext cx="10545888" cy="611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45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605" t="30037" r="40317" b="17731"/>
          <a:stretch/>
        </p:blipFill>
        <p:spPr>
          <a:xfrm>
            <a:off x="695458" y="282996"/>
            <a:ext cx="11009075" cy="62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2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183" t="28910" r="40105" b="18295"/>
          <a:stretch/>
        </p:blipFill>
        <p:spPr>
          <a:xfrm>
            <a:off x="553790" y="189620"/>
            <a:ext cx="11281388" cy="635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12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874" t="29285" r="39366" b="17920"/>
          <a:stretch/>
        </p:blipFill>
        <p:spPr>
          <a:xfrm>
            <a:off x="592429" y="229531"/>
            <a:ext cx="11189586" cy="615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64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346" t="29286" r="39893" b="18482"/>
          <a:stretch/>
        </p:blipFill>
        <p:spPr>
          <a:xfrm>
            <a:off x="682579" y="306622"/>
            <a:ext cx="10855036" cy="615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22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557" t="28910" r="39578" b="17919"/>
          <a:stretch/>
        </p:blipFill>
        <p:spPr>
          <a:xfrm>
            <a:off x="540914" y="350271"/>
            <a:ext cx="11153104" cy="613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2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82486" y="1043189"/>
            <a:ext cx="8791575" cy="1900104"/>
          </a:xfrm>
        </p:spPr>
        <p:txBody>
          <a:bodyPr/>
          <a:lstStyle/>
          <a:p>
            <a:r>
              <a:rPr lang="es-CO" dirty="0" smtClean="0"/>
              <a:t>DESARROLLA LA PÁGINA 191 Y 192 (PUNTOS: 5, 6, 7, 8, 9 Y 10)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82486" y="4027040"/>
            <a:ext cx="8791575" cy="1655762"/>
          </a:xfrm>
        </p:spPr>
        <p:txBody>
          <a:bodyPr>
            <a:normAutofit/>
          </a:bodyPr>
          <a:lstStyle/>
          <a:p>
            <a:pPr algn="ctr"/>
            <a:r>
              <a:rPr lang="es-CO" sz="3600" dirty="0" smtClean="0"/>
              <a:t>HEMOS TERMINADO LA CLASE. DESCANSA, TOMA TU LONCHERA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31292416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26</TotalTime>
  <Words>41</Words>
  <Application>Microsoft Office PowerPoint</Application>
  <PresentationFormat>Panorámica</PresentationFormat>
  <Paragraphs>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Tw Cen MT</vt:lpstr>
      <vt:lpstr>Circuito</vt:lpstr>
      <vt:lpstr>Presentación de PowerPoint</vt:lpstr>
      <vt:lpstr>Presentación de PowerPoint</vt:lpstr>
      <vt:lpstr>CLASE DE MATEMÁTICAS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 LA PÁGINA 191 Y 192 (PUNTOS: 5, 6, 7, 8, 9 Y 10)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4</cp:revision>
  <dcterms:created xsi:type="dcterms:W3CDTF">2020-07-30T22:02:12Z</dcterms:created>
  <dcterms:modified xsi:type="dcterms:W3CDTF">2020-07-30T23:03:45Z</dcterms:modified>
</cp:coreProperties>
</file>