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64048" y="1532586"/>
            <a:ext cx="8825658" cy="1480389"/>
          </a:xfrm>
        </p:spPr>
        <p:txBody>
          <a:bodyPr/>
          <a:lstStyle/>
          <a:p>
            <a:r>
              <a:rPr lang="es-CO" dirty="0" smtClean="0"/>
              <a:t>EL COMIC O HISTORIETA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CLASE DE LENGUA CASTELLANA                                                   JULIO 29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8084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2"/>
          <a:srcRect l="9504" t="32904" r="38561" b="11552"/>
          <a:stretch/>
        </p:blipFill>
        <p:spPr bwMode="auto">
          <a:xfrm>
            <a:off x="1262129" y="811368"/>
            <a:ext cx="8912181" cy="5241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1378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1711" t="31093" r="38731" b="10948"/>
          <a:stretch/>
        </p:blipFill>
        <p:spPr bwMode="auto">
          <a:xfrm>
            <a:off x="1210614" y="901521"/>
            <a:ext cx="9607640" cy="50613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001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4505" t="29884" r="38391" b="11165"/>
          <a:stretch/>
        </p:blipFill>
        <p:spPr bwMode="auto">
          <a:xfrm>
            <a:off x="1197736" y="1085297"/>
            <a:ext cx="4365938" cy="46458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3"/>
          <a:srcRect l="13748" t="30489" r="39070" b="12457"/>
          <a:stretch/>
        </p:blipFill>
        <p:spPr bwMode="auto">
          <a:xfrm>
            <a:off x="6001555" y="1085297"/>
            <a:ext cx="4868214" cy="46458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1118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5784" t="31395" r="40088" b="11250"/>
          <a:stretch/>
        </p:blipFill>
        <p:spPr bwMode="auto">
          <a:xfrm>
            <a:off x="1249251" y="734095"/>
            <a:ext cx="9646276" cy="53576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8936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4087" t="31395" r="38221" b="13966"/>
          <a:stretch/>
        </p:blipFill>
        <p:spPr bwMode="auto">
          <a:xfrm>
            <a:off x="862885" y="811369"/>
            <a:ext cx="10444766" cy="53704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2802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7311" t="30187" r="42295" b="11854"/>
          <a:stretch/>
        </p:blipFill>
        <p:spPr bwMode="auto">
          <a:xfrm>
            <a:off x="940158" y="772731"/>
            <a:ext cx="10084157" cy="54091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5099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5445" t="30489" r="39070" b="9740"/>
          <a:stretch/>
        </p:blipFill>
        <p:spPr bwMode="auto">
          <a:xfrm>
            <a:off x="888644" y="824247"/>
            <a:ext cx="4365936" cy="5215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3"/>
          <a:srcRect l="15275" t="30188" r="38900" b="13060"/>
          <a:stretch/>
        </p:blipFill>
        <p:spPr bwMode="auto">
          <a:xfrm>
            <a:off x="5782614" y="914399"/>
            <a:ext cx="4741036" cy="50356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875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16293" t="31395" r="39918" b="12457"/>
          <a:stretch/>
        </p:blipFill>
        <p:spPr bwMode="auto">
          <a:xfrm>
            <a:off x="965915" y="953036"/>
            <a:ext cx="4671677" cy="4752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3"/>
          <a:srcRect l="16124" t="31999" r="40088" b="9741"/>
          <a:stretch/>
        </p:blipFill>
        <p:spPr bwMode="auto">
          <a:xfrm>
            <a:off x="6065949" y="953036"/>
            <a:ext cx="5267459" cy="4752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100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2"/>
          <a:srcRect l="16463" t="32300" r="41106" b="10043"/>
          <a:stretch/>
        </p:blipFill>
        <p:spPr bwMode="auto">
          <a:xfrm>
            <a:off x="1146220" y="875764"/>
            <a:ext cx="9594760" cy="51129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123339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</TotalTime>
  <Words>12</Words>
  <Application>Microsoft Office PowerPoint</Application>
  <PresentationFormat>Panorámica</PresentationFormat>
  <Paragraphs>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Sala de reuniones Ion</vt:lpstr>
      <vt:lpstr>EL COMIC O HISTORIETA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COMIC O HISTORIETA</dc:title>
  <dc:creator>Felipe Gonzalez</dc:creator>
  <cp:lastModifiedBy>Felipe Gonzalez</cp:lastModifiedBy>
  <cp:revision>2</cp:revision>
  <dcterms:created xsi:type="dcterms:W3CDTF">2020-07-29T01:04:31Z</dcterms:created>
  <dcterms:modified xsi:type="dcterms:W3CDTF">2020-07-29T01:20:38Z</dcterms:modified>
</cp:coreProperties>
</file>