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6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7/28/2020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7/28/2020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7/28/2020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7/28/2020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7/28/2020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7/28/2020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7/28/2020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7/28/2020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7/28/2020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76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39556" y="1403797"/>
            <a:ext cx="8385514" cy="1573967"/>
          </a:xfrm>
        </p:spPr>
        <p:txBody>
          <a:bodyPr/>
          <a:lstStyle/>
          <a:p>
            <a:r>
              <a:rPr lang="es-CO" dirty="0" smtClean="0"/>
              <a:t>EL COMIC O HISTORIETA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JULIO 29 DE 2020                             CLASE DE LENGUA CASTELLANA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62189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4894" t="29473" r="38521" b="9840"/>
          <a:stretch/>
        </p:blipFill>
        <p:spPr>
          <a:xfrm>
            <a:off x="631065" y="418403"/>
            <a:ext cx="10663707" cy="602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52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423" t="29097" r="39366" b="12658"/>
          <a:stretch/>
        </p:blipFill>
        <p:spPr>
          <a:xfrm>
            <a:off x="515156" y="307829"/>
            <a:ext cx="11307650" cy="614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159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6479" t="28722" r="39577" b="10591"/>
          <a:stretch/>
        </p:blipFill>
        <p:spPr>
          <a:xfrm>
            <a:off x="528034" y="620510"/>
            <a:ext cx="10998557" cy="574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30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6479" t="29662" r="39155" b="10967"/>
          <a:stretch/>
        </p:blipFill>
        <p:spPr>
          <a:xfrm>
            <a:off x="850006" y="283335"/>
            <a:ext cx="10122794" cy="613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738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211" t="29098" r="38732" b="10027"/>
          <a:stretch/>
        </p:blipFill>
        <p:spPr>
          <a:xfrm>
            <a:off x="991673" y="356591"/>
            <a:ext cx="10612191" cy="617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654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6268" t="30601" r="39472" b="10779"/>
          <a:stretch/>
        </p:blipFill>
        <p:spPr>
          <a:xfrm>
            <a:off x="682581" y="477193"/>
            <a:ext cx="10882647" cy="589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720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528" t="29849" r="39578" b="10967"/>
          <a:stretch/>
        </p:blipFill>
        <p:spPr>
          <a:xfrm>
            <a:off x="631065" y="415457"/>
            <a:ext cx="10908405" cy="568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934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4789" t="30789" r="38944" b="10403"/>
          <a:stretch/>
        </p:blipFill>
        <p:spPr>
          <a:xfrm>
            <a:off x="643944" y="317474"/>
            <a:ext cx="11024315" cy="624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988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6478" t="28909" r="41057" b="9652"/>
          <a:stretch/>
        </p:blipFill>
        <p:spPr>
          <a:xfrm>
            <a:off x="566670" y="472865"/>
            <a:ext cx="10637949" cy="599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968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6056" t="29662" r="39472" b="25998"/>
          <a:stretch/>
        </p:blipFill>
        <p:spPr>
          <a:xfrm>
            <a:off x="566671" y="244698"/>
            <a:ext cx="11204619" cy="624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1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423" t="29473" r="38838" b="9840"/>
          <a:stretch/>
        </p:blipFill>
        <p:spPr>
          <a:xfrm>
            <a:off x="643944" y="363643"/>
            <a:ext cx="11191741" cy="590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499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106" t="29662" r="38838" b="10403"/>
          <a:stretch/>
        </p:blipFill>
        <p:spPr>
          <a:xfrm>
            <a:off x="759854" y="498938"/>
            <a:ext cx="10277340" cy="564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973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106" t="30225" r="39366" b="10779"/>
          <a:stretch/>
        </p:blipFill>
        <p:spPr>
          <a:xfrm>
            <a:off x="553792" y="253245"/>
            <a:ext cx="10856889" cy="634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396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211" t="29097" r="39261" b="11907"/>
          <a:stretch/>
        </p:blipFill>
        <p:spPr>
          <a:xfrm>
            <a:off x="566671" y="560663"/>
            <a:ext cx="10985678" cy="547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411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TM03457503[[fn=Citable]]</Template>
  <TotalTime>43</TotalTime>
  <Words>12</Words>
  <Application>Microsoft Office PowerPoint</Application>
  <PresentationFormat>Panorámica</PresentationFormat>
  <Paragraphs>2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9" baseType="lpstr">
      <vt:lpstr>Century Gothic</vt:lpstr>
      <vt:lpstr>Wingdings 2</vt:lpstr>
      <vt:lpstr>Citable</vt:lpstr>
      <vt:lpstr>Presentación de PowerPoint</vt:lpstr>
      <vt:lpstr>EL COMIC O HISTORIETA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COMIC O HISTORIETA</dc:title>
  <dc:creator>Felipe Gonzalez</dc:creator>
  <cp:lastModifiedBy>Felipe Gonzalez</cp:lastModifiedBy>
  <cp:revision>5</cp:revision>
  <dcterms:created xsi:type="dcterms:W3CDTF">2020-07-28T19:40:51Z</dcterms:created>
  <dcterms:modified xsi:type="dcterms:W3CDTF">2020-07-29T01:27:02Z</dcterms:modified>
</cp:coreProperties>
</file>