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63" r:id="rId5"/>
    <p:sldId id="264" r:id="rId6"/>
    <p:sldId id="259" r:id="rId7"/>
    <p:sldId id="260" r:id="rId8"/>
    <p:sldId id="261" r:id="rId9"/>
    <p:sldId id="262" r:id="rId10"/>
    <p:sldId id="265" r:id="rId11"/>
    <p:sldId id="268" r:id="rId12"/>
    <p:sldId id="269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242851"/>
            <a:ext cx="8968084" cy="275942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1716" y="4243845"/>
            <a:ext cx="3077108" cy="27694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0" y="2590078"/>
            <a:ext cx="8968085" cy="1660332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9111715" y="2590078"/>
            <a:ext cx="3077109" cy="16603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0322" y="2733709"/>
            <a:ext cx="8144134" cy="1373070"/>
          </a:xfrm>
        </p:spPr>
        <p:txBody>
          <a:bodyPr anchor="b">
            <a:noAutofit/>
          </a:bodyPr>
          <a:lstStyle>
            <a:lvl1pPr algn="r">
              <a:defRPr sz="54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0322" y="4394039"/>
            <a:ext cx="8144134" cy="1117687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7E0307-B85C-446A-8EF0-0407D435D787}" type="datetimeFigureOut">
              <a:rPr lang="en-US" dirty="0"/>
              <a:t>7/28/2020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255346" y="2750337"/>
            <a:ext cx="1171888" cy="1356442"/>
          </a:xfrm>
        </p:spPr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A39ACE-9343-4EBE-B5CA-AEA240A1DC53}" type="datetimeFigureOut">
              <a:rPr lang="en-US" dirty="0"/>
              <a:t>7/28/2020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086907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4" y="4087901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-2" y="2726267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5" y="2726267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2869895"/>
            <a:ext cx="9613860" cy="1090788"/>
          </a:xfrm>
        </p:spPr>
        <p:txBody>
          <a:bodyPr anchor="ctr">
            <a:normAutofit/>
          </a:bodyPr>
          <a:lstStyle>
            <a:lvl1pPr algn="r">
              <a:defRPr sz="36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2" y="4232171"/>
            <a:ext cx="9613860" cy="1704017"/>
          </a:xfrm>
        </p:spPr>
        <p:txBody>
          <a:bodyPr>
            <a:normAutofit/>
          </a:bodyPr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A00F7B-89C5-4DF7-A309-6263220147D4}" type="datetimeFigureOut">
              <a:rPr lang="en-US" dirty="0"/>
              <a:t>7/28/2020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729455" y="286989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0320" y="2336873"/>
            <a:ext cx="4698358" cy="3599316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94123" y="2336873"/>
            <a:ext cx="4700058" cy="3599316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9C95DE-FD64-4606-AE61-EC1136867CC6}" type="datetimeFigureOut">
              <a:rPr lang="en-US" dirty="0"/>
              <a:t>7/28/2020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1" name="Picture 10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753229"/>
            <a:ext cx="9613863" cy="1080937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6350" y="2336873"/>
            <a:ext cx="4472327" cy="69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0322" y="3030008"/>
            <a:ext cx="4698355" cy="2906179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820154" y="2336873"/>
            <a:ext cx="4474028" cy="69207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594123" y="3030008"/>
            <a:ext cx="4700059" cy="2906179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EB0BBD-30FE-4CF1-900A-0C45149F8AF8}" type="datetimeFigureOut">
              <a:rPr lang="en-US" dirty="0"/>
              <a:t>7/28/2020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7" name="Picture 6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1A5F7F-3E81-4C65-A4D1-CB62D5B9DB91}" type="datetimeFigureOut">
              <a:rPr lang="en-US" dirty="0"/>
              <a:t>7/28/2020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7ECC86-1672-4627-AEFE-EC5485C73905}" type="datetimeFigureOut">
              <a:rPr lang="en-US" dirty="0"/>
              <a:t>7/28/2020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1" y="753227"/>
            <a:ext cx="9613859" cy="108094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5846" y="2336873"/>
            <a:ext cx="5608336" cy="3599313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2336872"/>
            <a:ext cx="3790078" cy="359931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DCB01F-D966-4C62-B900-0BE008A90C98}" type="datetimeFigureOut">
              <a:rPr lang="en-US" dirty="0"/>
              <a:t>7/28/2020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3" y="753228"/>
            <a:ext cx="9613857" cy="1080938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68333" y="2336874"/>
            <a:ext cx="5425849" cy="3599312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3" y="2336873"/>
            <a:ext cx="3876256" cy="3599315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73A0EA-7DC7-4964-BB97-B173EF3B859A}" type="datetimeFigureOut">
              <a:rPr lang="en-US" dirty="0"/>
              <a:t>7/28/2020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panorámic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4711616"/>
            <a:ext cx="9613859" cy="453051"/>
          </a:xfrm>
        </p:spPr>
        <p:txBody>
          <a:bodyPr anchor="b">
            <a:normAutofit/>
          </a:bodyPr>
          <a:lstStyle>
            <a:lvl1pPr>
              <a:defRPr sz="24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0322" y="609597"/>
            <a:ext cx="9613859" cy="3589575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19" y="5169583"/>
            <a:ext cx="9613862" cy="62297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862E7-95FA-4FC4-9EC5-DDBFA8DC7417}" type="datetimeFigureOut">
              <a:rPr lang="en-US" dirty="0"/>
              <a:t>7/28/2020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309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609597"/>
            <a:ext cx="9613858" cy="3592750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B987F2-A784-4F72-BB57-0E9EACDE722E}" type="datetimeFigureOut">
              <a:rPr lang="en-US" dirty="0"/>
              <a:t>7/28/2020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61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3" name="Picture 12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7856" y="609598"/>
            <a:ext cx="8718877" cy="3036061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402288" y="3653379"/>
            <a:ext cx="815657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BBD51E-4B19-444E-85C0-DBD7EB6263F4}" type="datetimeFigureOut">
              <a:rPr lang="en-US" dirty="0"/>
              <a:t>7/28/2020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583572" y="74811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662809" y="30335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0" name="Picture 9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Rectangle 11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4711615"/>
            <a:ext cx="9613862" cy="5885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0" y="5300149"/>
            <a:ext cx="9613862" cy="50225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D7255A-4AD5-4D3E-9A0A-689DA3BA976C}" type="datetimeFigureOut">
              <a:rPr lang="en-US" dirty="0"/>
              <a:t>7/28/2020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4" name="Picture 13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" name="Rectangle 16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69222" y="753228"/>
            <a:ext cx="9624960" cy="1080938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60946" y="2336873"/>
            <a:ext cx="307003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0322" y="3022673"/>
            <a:ext cx="3049702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56025" y="233687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945470" y="3022673"/>
            <a:ext cx="3063240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24156" y="2336873"/>
            <a:ext cx="30700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224156" y="3022673"/>
            <a:ext cx="3070025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E0AD15-87AC-45B2-9EE5-8D165AF83CD7}" type="datetimeFigureOut">
              <a:rPr lang="en-US" dirty="0"/>
              <a:t>7/28/2020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de imagen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0322" y="753228"/>
            <a:ext cx="9613860" cy="1080938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0318" y="4297503"/>
            <a:ext cx="30497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0318" y="2336873"/>
            <a:ext cx="30497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0318" y="4873765"/>
            <a:ext cx="3049705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45471" y="429750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945470" y="2336873"/>
            <a:ext cx="3063240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944117" y="4873764"/>
            <a:ext cx="3067297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30678" y="4297503"/>
            <a:ext cx="30635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230677" y="2336873"/>
            <a:ext cx="30635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230553" y="4873762"/>
            <a:ext cx="3067563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C40CCD-F0D6-4CC2-A4C8-2D7D0D875F02}" type="datetimeFigureOut">
              <a:rPr lang="en-US" dirty="0"/>
              <a:t>7/28/2020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CFE2CC-454D-4466-AC55-B86DA0A87BAE}" type="datetimeFigureOut">
              <a:rPr lang="en-US" dirty="0"/>
              <a:t>7/28/2020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 rot="5400000">
            <a:off x="8116207" y="1869395"/>
            <a:ext cx="5106988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 rot="5400000">
            <a:off x="9868202" y="5372403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129231" y="609597"/>
            <a:ext cx="1073802" cy="4353760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0322" y="609597"/>
            <a:ext cx="8870004" cy="5326589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07126" y="5936187"/>
            <a:ext cx="2743200" cy="365125"/>
          </a:xfrm>
        </p:spPr>
        <p:txBody>
          <a:bodyPr/>
          <a:lstStyle/>
          <a:p>
            <a:fld id="{B647B1BF-4039-460D-A637-65428CBD720E}" type="datetimeFigureOut">
              <a:rPr lang="en-US" dirty="0"/>
              <a:t>7/28/2020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0321" y="5936188"/>
            <a:ext cx="6126805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097550" y="5398633"/>
            <a:ext cx="1154151" cy="1090789"/>
          </a:xfrm>
        </p:spPr>
        <p:txBody>
          <a:bodyPr anchor="t"/>
          <a:lstStyle>
            <a:lvl1pPr algn="ctr">
              <a:defRPr/>
            </a:lvl1pPr>
          </a:lstStyle>
          <a:p>
            <a:fld id="{6D22F896-40B5-4ADD-8801-0D06FADFA09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ashOverlay-FullResolve.png"/>
          <p:cNvPicPr>
            <a:picLocks noChangeAspect="1"/>
          </p:cNvPicPr>
          <p:nvPr/>
        </p:nvPicPr>
        <p:blipFill>
          <a:blip r:embed="rId19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0321" y="753228"/>
            <a:ext cx="9613861" cy="10809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1" y="2336873"/>
            <a:ext cx="9613861" cy="35993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0981" y="59361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EF52CC-F3D9-41D4-BCE4-C208E61A3F31}" type="datetimeFigureOut">
              <a:rPr lang="en-US" dirty="0"/>
              <a:t>7/28/2020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0321" y="5936188"/>
            <a:ext cx="68706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29455" y="753227"/>
            <a:ext cx="1154151" cy="10907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19706" y="2617799"/>
            <a:ext cx="5797921" cy="1373070"/>
          </a:xfrm>
        </p:spPr>
        <p:txBody>
          <a:bodyPr/>
          <a:lstStyle/>
          <a:p>
            <a:r>
              <a:rPr lang="es-CO" dirty="0" smtClean="0"/>
              <a:t>CLASE RELIGIÓN</a:t>
            </a:r>
            <a:endParaRPr lang="es-CO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s-CO" dirty="0" smtClean="0"/>
              <a:t>EL VALOR DE COMPARTIR CON LOS DEMÁS: AMIGOS Y FAMILIA</a:t>
            </a:r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23792487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 descr="Puzzle de Valor Compartir , rompecabezas de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608" y="321972"/>
            <a:ext cx="11552349" cy="623337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619428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 descr="26 DE AGOSTO: DÍA DE LA SOLIDARIDAD | Dia de la solidaridad ...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1215" y="296214"/>
            <a:ext cx="10895527" cy="619473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868389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El valor del comparti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850" y="206062"/>
            <a:ext cx="11393804" cy="64112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087454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ompartir en familia. guadalupe gomez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1745" y="467059"/>
            <a:ext cx="11076666" cy="59852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004462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 descr="Láminas de educar en valores | Educar en valores, Dibujos de los ...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761" y="206062"/>
            <a:ext cx="11217498" cy="631064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642207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 descr="Fichero para la enseñanza de valores en primaria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8034" y="218941"/>
            <a:ext cx="11204620" cy="624625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224511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 descr="DIBUJOS DEL VALOR DE COMPARTIR PARA COLOREAR INFANTIL. - Busca de ...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2580" y="347730"/>
            <a:ext cx="10908406" cy="623337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4328845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 descr="Pin by Judith Garro Cordero on To do with kids | Bible activities ...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976" y="360609"/>
            <a:ext cx="10753858" cy="618185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9690729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Niños con mascotas tema 1. Niños con temas de mascotas 1- eps10 ..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6944" y="1468193"/>
            <a:ext cx="4957337" cy="49939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Niños y mascotas. Niños felices con sus mascotas.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24281" y="1468192"/>
            <a:ext cx="5473522" cy="49939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ubtítulo 2"/>
          <p:cNvSpPr txBox="1">
            <a:spLocks/>
          </p:cNvSpPr>
          <p:nvPr/>
        </p:nvSpPr>
        <p:spPr>
          <a:xfrm>
            <a:off x="2522001" y="505051"/>
            <a:ext cx="7575036" cy="769957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s-CO" dirty="0" smtClean="0"/>
              <a:t>DÍA DE LA MASCOTA: Próxima clase de religión-ética</a:t>
            </a:r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82760316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l="26408" t="27782" r="11373" b="8713"/>
          <a:stretch/>
        </p:blipFill>
        <p:spPr>
          <a:xfrm>
            <a:off x="530663" y="257578"/>
            <a:ext cx="11163353" cy="6406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801679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es-CO" dirty="0" smtClean="0"/>
              <a:t>TERMINAMOS NUESTRA JORNADA DEL DÍA</a:t>
            </a:r>
            <a:endParaRPr lang="es-CO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680321" y="4394039"/>
            <a:ext cx="10601571" cy="1117687"/>
          </a:xfrm>
        </p:spPr>
        <p:txBody>
          <a:bodyPr>
            <a:normAutofit/>
          </a:bodyPr>
          <a:lstStyle/>
          <a:p>
            <a:r>
              <a:rPr lang="es-CO" sz="3600" dirty="0" smtClean="0"/>
              <a:t>QUE DESCANSEN Y TENGAN UNA FELIZ TARDE…</a:t>
            </a:r>
            <a:endParaRPr lang="es-CO" sz="3600" dirty="0"/>
          </a:p>
        </p:txBody>
      </p:sp>
    </p:spTree>
    <p:extLst>
      <p:ext uri="{BB962C8B-B14F-4D97-AF65-F5344CB8AC3E}">
        <p14:creationId xmlns:p14="http://schemas.microsoft.com/office/powerpoint/2010/main" val="964309629"/>
      </p:ext>
    </p:extLst>
  </p:cSld>
  <p:clrMapOvr>
    <a:masterClrMapping/>
  </p:clrMapOvr>
</p:sld>
</file>

<file path=ppt/theme/theme1.xml><?xml version="1.0" encoding="utf-8"?>
<a:theme xmlns:a="http://schemas.openxmlformats.org/drawingml/2006/main" name="Berlín">
  <a:themeElements>
    <a:clrScheme name="Berlin">
      <a:dk1>
        <a:sysClr val="windowText" lastClr="000000"/>
      </a:dk1>
      <a:lt1>
        <a:sysClr val="window" lastClr="FFFFFF"/>
      </a:lt1>
      <a:dk2>
        <a:srgbClr val="1F8094"/>
      </a:dk2>
      <a:lt2>
        <a:srgbClr val="E7E6E6"/>
      </a:lt2>
      <a:accent1>
        <a:srgbClr val="39CDE7"/>
      </a:accent1>
      <a:accent2>
        <a:srgbClr val="60DE72"/>
      </a:accent2>
      <a:accent3>
        <a:srgbClr val="DDCC64"/>
      </a:accent3>
      <a:accent4>
        <a:srgbClr val="F49D50"/>
      </a:accent4>
      <a:accent5>
        <a:srgbClr val="E44951"/>
      </a:accent5>
      <a:accent6>
        <a:srgbClr val="D666F9"/>
      </a:accent6>
      <a:hlink>
        <a:srgbClr val="4BF7ED"/>
      </a:hlink>
      <a:folHlink>
        <a:srgbClr val="95E9F4"/>
      </a:folHlink>
    </a:clrScheme>
    <a:fontScheme name="Berlin">
      <a:maj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erli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92000"/>
                <a:satMod val="200000"/>
                <a:lumMod val="128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78000"/>
                <a:hueMod val="118000"/>
                <a:satMod val="120000"/>
                <a:lumMod val="6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erlin" id="{7B5DBA9E-B069-418E-9360-A61BDD0615A4}" vid="{C7DC10E3-4FF5-456B-A359-A0F378C1E5FB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TM04033917[[fn=Berlín]]</Template>
  <TotalTime>62</TotalTime>
  <Words>35</Words>
  <Application>Microsoft Office PowerPoint</Application>
  <PresentationFormat>Panorámica</PresentationFormat>
  <Paragraphs>5</Paragraphs>
  <Slides>12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12</vt:i4>
      </vt:variant>
    </vt:vector>
  </HeadingPairs>
  <TitlesOfParts>
    <vt:vector size="15" baseType="lpstr">
      <vt:lpstr>Arial</vt:lpstr>
      <vt:lpstr>Trebuchet MS</vt:lpstr>
      <vt:lpstr>Berlín</vt:lpstr>
      <vt:lpstr>CLASE RELIGIÓN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TERMINAMOS NUESTRA JORNADA DEL DÍA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CLASE RELIGIÓN</dc:title>
  <dc:creator>Felipe Gonzalez</dc:creator>
  <cp:lastModifiedBy>Felipe Gonzalez</cp:lastModifiedBy>
  <cp:revision>7</cp:revision>
  <dcterms:created xsi:type="dcterms:W3CDTF">2020-07-27T16:17:22Z</dcterms:created>
  <dcterms:modified xsi:type="dcterms:W3CDTF">2020-07-28T14:50:59Z</dcterms:modified>
</cp:coreProperties>
</file>