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95377" y="2266682"/>
            <a:ext cx="5850900" cy="1372070"/>
          </a:xfrm>
        </p:spPr>
        <p:txBody>
          <a:bodyPr/>
          <a:lstStyle/>
          <a:p>
            <a:r>
              <a:rPr lang="es-CO" dirty="0" smtClean="0"/>
              <a:t>CLASE DE SOCIALES</a:t>
            </a:r>
            <a:endParaRPr lang="es-CO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949261" y="3638752"/>
            <a:ext cx="8384147" cy="1060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 smtClean="0"/>
              <a:t>EVALUO MIS COMPETENCIAS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46993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opa De Letras Sobre Normas De Convivenci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8"/>
          <a:stretch/>
        </p:blipFill>
        <p:spPr bwMode="auto">
          <a:xfrm>
            <a:off x="927279" y="321971"/>
            <a:ext cx="10431887" cy="61818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13102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Responde EN TU CUADERNO: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¿Qué es una norma?</a:t>
            </a:r>
          </a:p>
          <a:p>
            <a:r>
              <a:rPr lang="es-CO" dirty="0" smtClean="0"/>
              <a:t>¿Quiénes hacen las normas?</a:t>
            </a:r>
          </a:p>
          <a:p>
            <a:r>
              <a:rPr lang="es-CO" dirty="0" smtClean="0"/>
              <a:t>¿Cuál es la utilidad de las normas?</a:t>
            </a:r>
          </a:p>
          <a:p>
            <a:r>
              <a:rPr lang="es-CO" dirty="0" smtClean="0"/>
              <a:t>¿Por qué debemos respetarlas?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87106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951" t="22898" r="22887" b="8524"/>
          <a:stretch/>
        </p:blipFill>
        <p:spPr>
          <a:xfrm>
            <a:off x="737411" y="334851"/>
            <a:ext cx="11124031" cy="616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93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22" t="24964" r="60282" b="7961"/>
          <a:stretch/>
        </p:blipFill>
        <p:spPr>
          <a:xfrm>
            <a:off x="463639" y="144368"/>
            <a:ext cx="11165983" cy="650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072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25</TotalTime>
  <Words>38</Words>
  <Application>Microsoft Office PowerPoint</Application>
  <PresentationFormat>Panorámica</PresentationFormat>
  <Paragraphs>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Tw Cen MT</vt:lpstr>
      <vt:lpstr>Circuito</vt:lpstr>
      <vt:lpstr>CLASE DE SOCIALES</vt:lpstr>
      <vt:lpstr>Presentación de PowerPoint</vt:lpstr>
      <vt:lpstr>Responde EN TU CUADERNO: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3</cp:revision>
  <dcterms:created xsi:type="dcterms:W3CDTF">2020-07-27T02:33:04Z</dcterms:created>
  <dcterms:modified xsi:type="dcterms:W3CDTF">2020-07-27T02:58:42Z</dcterms:modified>
</cp:coreProperties>
</file>