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6" r:id="rId2"/>
    <p:sldId id="256" r:id="rId3"/>
    <p:sldId id="270" r:id="rId4"/>
    <p:sldId id="271" r:id="rId5"/>
    <p:sldId id="263" r:id="rId6"/>
    <p:sldId id="268" r:id="rId7"/>
    <p:sldId id="269" r:id="rId8"/>
    <p:sldId id="273" r:id="rId9"/>
    <p:sldId id="275" r:id="rId10"/>
    <p:sldId id="262" r:id="rId11"/>
    <p:sldId id="257" r:id="rId12"/>
    <p:sldId id="274" r:id="rId13"/>
    <p:sldId id="258" r:id="rId14"/>
    <p:sldId id="259" r:id="rId15"/>
    <p:sldId id="260" r:id="rId16"/>
    <p:sldId id="261" r:id="rId17"/>
    <p:sldId id="264" r:id="rId18"/>
    <p:sldId id="265" r:id="rId19"/>
    <p:sldId id="267" r:id="rId20"/>
    <p:sldId id="272" r:id="rId21"/>
    <p:sldId id="278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0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in en Oración para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1" y="316217"/>
            <a:ext cx="10650829" cy="600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337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5260" y="2150773"/>
            <a:ext cx="10217090" cy="1287206"/>
          </a:xfrm>
        </p:spPr>
        <p:txBody>
          <a:bodyPr/>
          <a:lstStyle/>
          <a:p>
            <a:pPr algn="ctr"/>
            <a:r>
              <a:rPr lang="es-CO" dirty="0" smtClean="0"/>
              <a:t>CLASE DE </a:t>
            </a:r>
            <a:r>
              <a:rPr lang="es-CO" dirty="0" smtClean="0"/>
              <a:t>SOCIALES, ARTES </a:t>
            </a:r>
            <a:r>
              <a:rPr lang="es-CO" dirty="0" smtClean="0"/>
              <a:t>Y TECNOLOGÍA: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93215" y="4300862"/>
            <a:ext cx="10101180" cy="861420"/>
          </a:xfrm>
        </p:spPr>
        <p:txBody>
          <a:bodyPr>
            <a:noAutofit/>
          </a:bodyPr>
          <a:lstStyle/>
          <a:p>
            <a:r>
              <a:rPr lang="es-CO" sz="3200" dirty="0" smtClean="0">
                <a:latin typeface="Arial Black" panose="020B0A04020102020204" pitchFamily="34" charset="0"/>
              </a:rPr>
              <a:t>NORMAS PARA TRANSITAR EN LA CALLE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493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5718" t="34143" r="7629" b="33473"/>
          <a:stretch/>
        </p:blipFill>
        <p:spPr>
          <a:xfrm>
            <a:off x="940158" y="386366"/>
            <a:ext cx="10393249" cy="618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08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1444" t="19140" r="3133" b="15664"/>
          <a:stretch/>
        </p:blipFill>
        <p:spPr>
          <a:xfrm>
            <a:off x="656823" y="283335"/>
            <a:ext cx="10805374" cy="639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09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 educación vial en la niñez | mauriciosof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4" y="340528"/>
            <a:ext cx="10856889" cy="613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355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eguridad vial para niños de prim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94" y="446559"/>
            <a:ext cx="10483403" cy="604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199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9753" t="16509" r="1655" b="23356"/>
          <a:stretch/>
        </p:blipFill>
        <p:spPr>
          <a:xfrm>
            <a:off x="631065" y="203020"/>
            <a:ext cx="10921283" cy="626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3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4241" t="34657" r="8764" b="21864"/>
          <a:stretch/>
        </p:blipFill>
        <p:spPr>
          <a:xfrm>
            <a:off x="387778" y="386366"/>
            <a:ext cx="11316691" cy="600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27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cha Que Es Seguridad Vial Para Cuarto de Primaria | Semáforo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0" t="13086" r="8452" b="10630"/>
          <a:stretch/>
        </p:blipFill>
        <p:spPr bwMode="auto">
          <a:xfrm>
            <a:off x="605306" y="360608"/>
            <a:ext cx="10805375" cy="634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981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ránsito violento | Información Gene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94" y="206062"/>
            <a:ext cx="10238705" cy="636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965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rmas viales que todo niño debe saber | Comunidad Vial M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06" y="785528"/>
            <a:ext cx="10054301" cy="57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067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2982" t="34867" r="6745" b="30117"/>
          <a:stretch/>
        </p:blipFill>
        <p:spPr>
          <a:xfrm>
            <a:off x="318020" y="373487"/>
            <a:ext cx="11440391" cy="613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84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ducación vial para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91" y="257578"/>
            <a:ext cx="10547796" cy="642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346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estra de Primaria: Normas básicas de circulación. Señales d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2" y="198851"/>
            <a:ext cx="10354614" cy="637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866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ntorno b3 normas de educación vial ximena uquil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7" y="298269"/>
            <a:ext cx="10509160" cy="630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509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ebquest Creator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857" y="650192"/>
            <a:ext cx="9826580" cy="572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943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eguridad v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5" y="454180"/>
            <a:ext cx="10934163" cy="597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96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ntorno b3 normas de educación vial ximena uquil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6" y="286754"/>
            <a:ext cx="10869769" cy="619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389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4577" t="28722" r="50880"/>
          <a:stretch/>
        </p:blipFill>
        <p:spPr>
          <a:xfrm>
            <a:off x="1171978" y="283335"/>
            <a:ext cx="9968248" cy="635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32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3028" t="19328" r="4507" b="13034"/>
          <a:stretch/>
        </p:blipFill>
        <p:spPr>
          <a:xfrm>
            <a:off x="450761" y="309093"/>
            <a:ext cx="11191741" cy="625913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155324" y="5138670"/>
            <a:ext cx="2691684" cy="24469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464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7988" y="785612"/>
            <a:ext cx="8825657" cy="2575093"/>
          </a:xfrm>
        </p:spPr>
        <p:txBody>
          <a:bodyPr/>
          <a:lstStyle/>
          <a:p>
            <a:r>
              <a:rPr lang="es-CO" sz="3200" dirty="0" smtClean="0"/>
              <a:t/>
            </a:r>
            <a:br>
              <a:rPr lang="es-CO" sz="3200" dirty="0" smtClean="0"/>
            </a:br>
            <a:r>
              <a:rPr lang="es-CO" sz="3200" dirty="0" smtClean="0"/>
              <a:t>TECNOLOGÍA:</a:t>
            </a:r>
            <a:br>
              <a:rPr lang="es-CO" sz="3200" dirty="0" smtClean="0"/>
            </a:br>
            <a:r>
              <a:rPr lang="es-CO" sz="3200" dirty="0" smtClean="0"/>
              <a:t>DIGITA EN TU COMPUTADOR LAS NORMAS DE SEGURIDAD EN LAS CALLES, DE LA PÁGINA 272 DEL TEXTO GUÍA. ENVÍA TU EVIDENCIA AL CORREO.</a:t>
            </a:r>
            <a:endParaRPr lang="es-CO" sz="32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57987" y="3644040"/>
            <a:ext cx="8825658" cy="2190090"/>
          </a:xfrm>
        </p:spPr>
        <p:txBody>
          <a:bodyPr>
            <a:normAutofit/>
          </a:bodyPr>
          <a:lstStyle/>
          <a:p>
            <a:r>
              <a:rPr lang="es-CO" dirty="0" smtClean="0"/>
              <a:t>ARTES:</a:t>
            </a:r>
          </a:p>
          <a:p>
            <a:r>
              <a:rPr lang="es-CO" dirty="0" smtClean="0"/>
              <a:t>ELABORA UNA MAQUETA HACIENDO USO DE ALGUNAS DE LAS SEÑALES DE TRÁNSITO QUE DEBEMOS TENER EN CUENTA… ENVÍA TU EVIDENCIA.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68658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ARTELITOS para dinamizar las pausas activas en nuestras clas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6"/>
          <a:stretch/>
        </p:blipFill>
        <p:spPr bwMode="auto">
          <a:xfrm>
            <a:off x="772733" y="329410"/>
            <a:ext cx="10264462" cy="618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794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</TotalTime>
  <Words>38</Words>
  <Application>Microsoft Office PowerPoint</Application>
  <PresentationFormat>Panorámica</PresentationFormat>
  <Paragraphs>5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Century Gothic</vt:lpstr>
      <vt:lpstr>Wingdings 3</vt:lpstr>
      <vt:lpstr>Ion</vt:lpstr>
      <vt:lpstr>Presentación de PowerPoint</vt:lpstr>
      <vt:lpstr>CLASE DE SOCIALES, ARTES Y TECNOLOGÍA: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TECNOLOGÍA: DIGITA EN TU COMPUTADOR LAS NORMAS DE SEGURIDAD EN LAS CALLES, DE LA PÁGINA 272 DEL TEXTO GUÍA. ENVÍA TU EVIDENCIA AL CORREO.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SOCIALES</dc:title>
  <dc:creator>Felipe Gonzalez</dc:creator>
  <cp:lastModifiedBy>Felipe Gonzalez</cp:lastModifiedBy>
  <cp:revision>8</cp:revision>
  <dcterms:created xsi:type="dcterms:W3CDTF">2020-07-23T11:49:39Z</dcterms:created>
  <dcterms:modified xsi:type="dcterms:W3CDTF">2020-07-23T12:50:50Z</dcterms:modified>
</cp:coreProperties>
</file>