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  <p:sldId id="268" r:id="rId7"/>
    <p:sldId id="265" r:id="rId8"/>
    <p:sldId id="266" r:id="rId9"/>
    <p:sldId id="263" r:id="rId10"/>
    <p:sldId id="264" r:id="rId11"/>
    <p:sldId id="271" r:id="rId12"/>
    <p:sldId id="258" r:id="rId13"/>
    <p:sldId id="262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INICIO DEL III PERÍODO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020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nitas Oraciones católicas para niños | Oraciones para niñ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90" y="566670"/>
            <a:ext cx="9144000" cy="561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73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DIBUJA, DECORA Y COLOREA EL SEPARADOR DEL III PERÍODO</a:t>
            </a:r>
            <a:endParaRPr lang="es-CO" dirty="0"/>
          </a:p>
        </p:txBody>
      </p:sp>
      <p:pic>
        <p:nvPicPr>
          <p:cNvPr id="4" name="Imagen 3" descr="De regreso a clases!!!!🖍📚 Back to school!!! Sociales | Portada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" t="3695" r="2048" b="27880"/>
          <a:stretch/>
        </p:blipFill>
        <p:spPr bwMode="auto">
          <a:xfrm>
            <a:off x="2150771" y="1967249"/>
            <a:ext cx="7018986" cy="44671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439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609677"/>
              </p:ext>
            </p:extLst>
          </p:nvPr>
        </p:nvGraphicFramePr>
        <p:xfrm>
          <a:off x="2962141" y="1159098"/>
          <a:ext cx="8229600" cy="5100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8623"/>
                <a:gridCol w="5580977"/>
              </a:tblGrid>
              <a:tr h="1133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III</a:t>
                      </a:r>
                      <a:endParaRPr lang="es-CO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PERIODO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CO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200" dirty="0" smtClean="0">
                          <a:effectLst/>
                        </a:rPr>
                        <a:t>NUCLEOS </a:t>
                      </a:r>
                      <a:r>
                        <a:rPr lang="es-CO" sz="1200" dirty="0">
                          <a:effectLst/>
                        </a:rPr>
                        <a:t>TEMATICOS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66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SOCIALES </a:t>
                      </a:r>
                      <a:endParaRPr lang="es-CO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CO" sz="1200" dirty="0">
                          <a:effectLst/>
                        </a:rPr>
                        <a:t>La convivencia, la participación y las normas: tres constructoras de la sociedad</a:t>
                      </a:r>
                      <a:r>
                        <a:rPr lang="es-CO" sz="1200" dirty="0" smtClean="0">
                          <a:effectLst/>
                        </a:rPr>
                        <a:t>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"/>
                        <a:tabLst>
                          <a:tab pos="228600" algn="l"/>
                        </a:tabLst>
                      </a:pPr>
                      <a:endParaRPr lang="es-CO" sz="12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CO" sz="1200" dirty="0">
                          <a:effectLst/>
                        </a:rPr>
                        <a:t>Desarrollo </a:t>
                      </a:r>
                      <a:r>
                        <a:rPr lang="es-CO" sz="1200" dirty="0" smtClean="0">
                          <a:effectLst/>
                        </a:rPr>
                        <a:t>económico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"/>
                        <a:tabLst>
                          <a:tab pos="228600" algn="l"/>
                        </a:tabLst>
                      </a:pPr>
                      <a:endParaRPr lang="es-CO" sz="12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CO" sz="1200" dirty="0">
                          <a:effectLst/>
                        </a:rPr>
                        <a:t>Culturas y saberes.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993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192" r="29905" b="39324"/>
          <a:stretch/>
        </p:blipFill>
        <p:spPr bwMode="auto">
          <a:xfrm>
            <a:off x="1120463" y="656823"/>
            <a:ext cx="10161430" cy="54348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415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191" t="35923" r="30585"/>
          <a:stretch/>
        </p:blipFill>
        <p:spPr bwMode="auto">
          <a:xfrm>
            <a:off x="721217" y="592428"/>
            <a:ext cx="10844011" cy="5628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8556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3747" r="51629"/>
          <a:stretch/>
        </p:blipFill>
        <p:spPr bwMode="auto">
          <a:xfrm rot="5400000">
            <a:off x="3245476" y="-1751527"/>
            <a:ext cx="5988678" cy="10470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036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6164" r="13442"/>
          <a:stretch/>
        </p:blipFill>
        <p:spPr bwMode="auto">
          <a:xfrm rot="5400000">
            <a:off x="3032975" y="-1886754"/>
            <a:ext cx="5924285" cy="106508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826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040" r="30584" b="50191"/>
          <a:stretch/>
        </p:blipFill>
        <p:spPr bwMode="auto">
          <a:xfrm>
            <a:off x="953037" y="283335"/>
            <a:ext cx="10290220" cy="60015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3123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023" t="49507" r="30245"/>
          <a:stretch/>
        </p:blipFill>
        <p:spPr bwMode="auto">
          <a:xfrm>
            <a:off x="708337" y="347730"/>
            <a:ext cx="10599313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2142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 LOS PUNTOS 1 Y 5 DE LA PÁGINA 268 DEL TEXTO GUÍA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30042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nualidadesdecoracion (con imágenes) | Marcas de cuadernos, Como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61"/>
          <a:stretch/>
        </p:blipFill>
        <p:spPr bwMode="auto">
          <a:xfrm>
            <a:off x="824249" y="257131"/>
            <a:ext cx="10345580" cy="606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2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ESCRIBE LOS TEMAS A DESARROLLAR EN ARTES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22913" t="29885" r="23794" b="37211"/>
          <a:stretch/>
        </p:blipFill>
        <p:spPr bwMode="auto">
          <a:xfrm>
            <a:off x="1847046" y="2292439"/>
            <a:ext cx="8100810" cy="39151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7834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ndala de Animales del Zoo 1 • IMPRIME MANDA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69" y="530927"/>
            <a:ext cx="9748278" cy="584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612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0 imágenes de mandalas para niños para descargar e imprim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296214"/>
            <a:ext cx="11024316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451628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41</TotalTime>
  <Words>63</Words>
  <Application>Microsoft Office PowerPoint</Application>
  <PresentationFormat>Panorámica</PresentationFormat>
  <Paragraphs>18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</vt:lpstr>
      <vt:lpstr>Estela de condensación</vt:lpstr>
      <vt:lpstr>CLASE DE SOCIALES</vt:lpstr>
      <vt:lpstr>Presentación de PowerPoint</vt:lpstr>
      <vt:lpstr>DIBUJA, DECORA Y COLOREA EL SEPARADOR DEL III PERÍODO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LOS PUNTOS 1 Y 5 DE LA PÁGINA 268 DEL TEXTO GUÍA</vt:lpstr>
      <vt:lpstr>Presentación de PowerPoint</vt:lpstr>
      <vt:lpstr>ESCRIBE LOS TEMAS A DESARROLLAR EN ARTES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5</cp:revision>
  <dcterms:created xsi:type="dcterms:W3CDTF">2020-07-02T16:07:22Z</dcterms:created>
  <dcterms:modified xsi:type="dcterms:W3CDTF">2020-07-02T16:48:50Z</dcterms:modified>
</cp:coreProperties>
</file>