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4" r:id="rId2"/>
    <p:sldId id="256" r:id="rId3"/>
    <p:sldId id="257" r:id="rId4"/>
    <p:sldId id="275" r:id="rId5"/>
    <p:sldId id="260" r:id="rId6"/>
    <p:sldId id="263" r:id="rId7"/>
    <p:sldId id="277" r:id="rId8"/>
    <p:sldId id="266" r:id="rId9"/>
    <p:sldId id="267" r:id="rId10"/>
    <p:sldId id="276" r:id="rId11"/>
    <p:sldId id="264" r:id="rId12"/>
    <p:sldId id="278" r:id="rId13"/>
    <p:sldId id="279" r:id="rId14"/>
    <p:sldId id="28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7/18/2020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7/18/2020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7/18/2020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7/18/2020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7/18/2020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7/18/2020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7/18/2020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oración te pido Jesús | Pequeños Gigantes de la F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76" y="594508"/>
            <a:ext cx="10341734" cy="5796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1678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992082" y="1275008"/>
            <a:ext cx="8079197" cy="2459184"/>
          </a:xfrm>
        </p:spPr>
        <p:txBody>
          <a:bodyPr/>
          <a:lstStyle/>
          <a:p>
            <a:r>
              <a:rPr lang="es-CO" dirty="0" smtClean="0"/>
              <a:t>CLASE DE MATEMÁTICAS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92082" y="4043284"/>
            <a:ext cx="7743833" cy="861420"/>
          </a:xfrm>
        </p:spPr>
        <p:txBody>
          <a:bodyPr>
            <a:normAutofit/>
          </a:bodyPr>
          <a:lstStyle/>
          <a:p>
            <a:r>
              <a:rPr lang="es-CO" sz="3200" dirty="0" smtClean="0">
                <a:latin typeface="Arial Black" panose="020B0A04020102020204" pitchFamily="34" charset="0"/>
              </a:rPr>
              <a:t>LA DIVISIÓN Y SUS TÉRMINOS</a:t>
            </a:r>
            <a:endParaRPr lang="es-CO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6541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768" t="30037" r="43380" b="20925"/>
          <a:stretch/>
        </p:blipFill>
        <p:spPr>
          <a:xfrm>
            <a:off x="1236372" y="1004551"/>
            <a:ext cx="6078828" cy="535761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33803" t="33043" r="40211" b="23555"/>
          <a:stretch/>
        </p:blipFill>
        <p:spPr>
          <a:xfrm>
            <a:off x="7315200" y="1004551"/>
            <a:ext cx="4262908" cy="5357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25077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a Division presentació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4" t="-1" r="6132" b="63229"/>
          <a:stretch/>
        </p:blipFill>
        <p:spPr bwMode="auto">
          <a:xfrm>
            <a:off x="742566" y="321971"/>
            <a:ext cx="10513569" cy="5859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5126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029" t="29286" r="40422" b="18294"/>
          <a:stretch/>
        </p:blipFill>
        <p:spPr>
          <a:xfrm>
            <a:off x="978794" y="499663"/>
            <a:ext cx="9826120" cy="5617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680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ara la divisió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49" y="573611"/>
            <a:ext cx="10805375" cy="5703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0186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La división (I). - ppt video online descargar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006" y="618185"/>
            <a:ext cx="10483401" cy="56151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7314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ivisiones: ejercicios matemáticas Primaria - poster estrategia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826" y="515154"/>
            <a:ext cx="9040968" cy="5975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753030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61465" t="36669" r="8465" b="39204"/>
          <a:stretch/>
        </p:blipFill>
        <p:spPr>
          <a:xfrm>
            <a:off x="1004553" y="463640"/>
            <a:ext cx="10277340" cy="570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602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Ejercicios de division de dos cifras - Imagui | 5th grade math ..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96" y="631065"/>
            <a:ext cx="10560676" cy="56409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7042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▷ Propiedades de la división [ 2020 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527" y="447977"/>
            <a:ext cx="7867963" cy="5900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4029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Divisiones de 2 cifras ejercicios - Imagui | Divisiones ..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17" y="454660"/>
            <a:ext cx="10792496" cy="59486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2499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ausas activas otra forma de mejorar la atención – Imagenes Educativa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81"/>
          <a:stretch/>
        </p:blipFill>
        <p:spPr bwMode="auto">
          <a:xfrm>
            <a:off x="1030309" y="437880"/>
            <a:ext cx="10315977" cy="606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4052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3288" y="929902"/>
            <a:ext cx="10139815" cy="1915647"/>
          </a:xfrm>
        </p:spPr>
        <p:txBody>
          <a:bodyPr/>
          <a:lstStyle/>
          <a:p>
            <a:r>
              <a:rPr lang="es-CO" dirty="0" smtClean="0"/>
              <a:t>HEMOS TERMINADO NUESTRA CLASE…</a:t>
            </a:r>
            <a:endParaRPr lang="es-CO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90441" y="3231916"/>
            <a:ext cx="8825658" cy="860400"/>
          </a:xfrm>
        </p:spPr>
        <p:txBody>
          <a:bodyPr>
            <a:noAutofit/>
          </a:bodyPr>
          <a:lstStyle/>
          <a:p>
            <a:pPr algn="ctr"/>
            <a:r>
              <a:rPr lang="es-CO" sz="3200" dirty="0" smtClean="0">
                <a:latin typeface="Arial Black" panose="020B0A04020102020204" pitchFamily="34" charset="0"/>
              </a:rPr>
              <a:t>EN LA PRÓXIMA HORA CONTINUA DESARROLLANDO LOS EJERCICIOS EN TU CUADERNO.</a:t>
            </a:r>
            <a:endParaRPr lang="es-CO" sz="3200" dirty="0">
              <a:latin typeface="Arial Black" panose="020B0A04020102020204" pitchFamily="34" charset="0"/>
            </a:endParaRPr>
          </a:p>
        </p:txBody>
      </p:sp>
      <p:sp>
        <p:nvSpPr>
          <p:cNvPr id="4" name="Marcador de texto 2"/>
          <p:cNvSpPr txBox="1">
            <a:spLocks/>
          </p:cNvSpPr>
          <p:nvPr/>
        </p:nvSpPr>
        <p:spPr>
          <a:xfrm>
            <a:off x="1567593" y="4800992"/>
            <a:ext cx="8825658" cy="860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/>
            <a:endParaRPr lang="es-CO" sz="3200" dirty="0">
              <a:latin typeface="Arial Black" panose="020B0A04020102020204" pitchFamily="34" charset="0"/>
            </a:endParaRPr>
          </a:p>
        </p:txBody>
      </p:sp>
      <p:sp>
        <p:nvSpPr>
          <p:cNvPr id="5" name="Marcador de texto 2"/>
          <p:cNvSpPr txBox="1">
            <a:spLocks/>
          </p:cNvSpPr>
          <p:nvPr/>
        </p:nvSpPr>
        <p:spPr>
          <a:xfrm>
            <a:off x="1661781" y="4858434"/>
            <a:ext cx="8825658" cy="860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es-CO" dirty="0" smtClean="0">
                <a:latin typeface="Arial Black" panose="020B0A04020102020204" pitchFamily="34" charset="0"/>
              </a:rPr>
              <a:t>LUEGO, TOMA LA LONCHERA Y DESCANSA UN POCO, PARA CONTINUAR CON LA CLASE DE INGLÉS</a:t>
            </a:r>
            <a:endParaRPr lang="es-CO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06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113</TotalTime>
  <Words>42</Words>
  <Application>Microsoft Office PowerPoint</Application>
  <PresentationFormat>Panorámica</PresentationFormat>
  <Paragraphs>5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9" baseType="lpstr">
      <vt:lpstr>Arial</vt:lpstr>
      <vt:lpstr>Arial Black</vt:lpstr>
      <vt:lpstr>Century Gothic</vt:lpstr>
      <vt:lpstr>Wingdings 3</vt:lpstr>
      <vt:lpstr>Ion</vt:lpstr>
      <vt:lpstr>Presentación de PowerPoint</vt:lpstr>
      <vt:lpstr>CLASE DE MATEMÁTICAS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HEMOS TERMINADO NUESTRA CLASE…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MATEMÁTICAS</dc:title>
  <dc:creator>Felipe Gonzalez</dc:creator>
  <cp:lastModifiedBy>Felipe Gonzalez</cp:lastModifiedBy>
  <cp:revision>12</cp:revision>
  <dcterms:created xsi:type="dcterms:W3CDTF">2020-07-18T09:12:55Z</dcterms:created>
  <dcterms:modified xsi:type="dcterms:W3CDTF">2020-07-18T11:10:38Z</dcterms:modified>
</cp:coreProperties>
</file>