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72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1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2684" y="1584102"/>
            <a:ext cx="8825658" cy="1312964"/>
          </a:xfrm>
        </p:spPr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49251" y="3386462"/>
            <a:ext cx="9478849" cy="464320"/>
          </a:xfrm>
        </p:spPr>
        <p:txBody>
          <a:bodyPr>
            <a:noAutofit/>
          </a:bodyPr>
          <a:lstStyle/>
          <a:p>
            <a:pPr algn="ctr"/>
            <a:r>
              <a:rPr lang="es-CO" sz="3200" dirty="0" smtClean="0"/>
              <a:t>EL DOBLE  Y LA MITAD DE UN </a:t>
            </a:r>
            <a:r>
              <a:rPr lang="es-CO" sz="3200" dirty="0" smtClean="0"/>
              <a:t>NÚMERO, la tercera y la cuarta parte de un número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309841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995" t="29583" r="39918" b="26343"/>
          <a:stretch/>
        </p:blipFill>
        <p:spPr bwMode="auto">
          <a:xfrm>
            <a:off x="592429" y="386366"/>
            <a:ext cx="10895526" cy="60273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310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412" t="24752" r="38052" b="14873"/>
          <a:stretch/>
        </p:blipFill>
        <p:spPr bwMode="auto">
          <a:xfrm>
            <a:off x="515155" y="218941"/>
            <a:ext cx="10985679" cy="62848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104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🥇▷【 Mitad, Doble, Triple - Matemáticas Segundo Primaria (7 años) 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204" y="872107"/>
            <a:ext cx="3927878" cy="448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62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807" t="30188" r="39579" b="18494"/>
          <a:stretch/>
        </p:blipFill>
        <p:spPr bwMode="auto">
          <a:xfrm>
            <a:off x="656822" y="257576"/>
            <a:ext cx="10547797" cy="60273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4286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64047" y="1153972"/>
            <a:ext cx="8761413" cy="706964"/>
          </a:xfrm>
        </p:spPr>
        <p:txBody>
          <a:bodyPr/>
          <a:lstStyle/>
          <a:p>
            <a:pPr algn="ctr"/>
            <a:r>
              <a:rPr lang="es-CO" dirty="0" smtClean="0"/>
              <a:t>PARA ENCONTRAR LA MITAD, LA TERCERA Y CUARTA PARTE DE UN NÚMERO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Para encontrar la mitad de un número debemos repartir esta cantidad en dos partes iguales.</a:t>
            </a:r>
          </a:p>
          <a:p>
            <a:endParaRPr lang="es-CO" dirty="0" smtClean="0"/>
          </a:p>
          <a:p>
            <a:r>
              <a:rPr lang="es-CO" dirty="0"/>
              <a:t>Para encontrar la </a:t>
            </a:r>
            <a:r>
              <a:rPr lang="es-CO" dirty="0" smtClean="0"/>
              <a:t>tercera parte de </a:t>
            </a:r>
            <a:r>
              <a:rPr lang="es-CO" dirty="0"/>
              <a:t>un número debemos repartir esta cantidad en </a:t>
            </a:r>
            <a:r>
              <a:rPr lang="es-CO" dirty="0" smtClean="0"/>
              <a:t>tres </a:t>
            </a:r>
            <a:r>
              <a:rPr lang="es-CO" dirty="0"/>
              <a:t>partes iguales</a:t>
            </a:r>
            <a:r>
              <a:rPr lang="es-CO" dirty="0" smtClean="0"/>
              <a:t>.</a:t>
            </a:r>
          </a:p>
          <a:p>
            <a:endParaRPr lang="es-CO" dirty="0"/>
          </a:p>
          <a:p>
            <a:r>
              <a:rPr lang="es-CO" dirty="0"/>
              <a:t>Para encontrar la </a:t>
            </a:r>
            <a:r>
              <a:rPr lang="es-CO" dirty="0" smtClean="0"/>
              <a:t>cuarta parte de </a:t>
            </a:r>
            <a:r>
              <a:rPr lang="es-CO" dirty="0"/>
              <a:t>un número debemos repartir esta cantidad en </a:t>
            </a:r>
            <a:r>
              <a:rPr lang="es-CO" dirty="0" smtClean="0"/>
              <a:t>cuatro </a:t>
            </a:r>
            <a:r>
              <a:rPr lang="es-CO" dirty="0"/>
              <a:t>partes iguales.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07777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995" t="29885" r="39918" b="24834"/>
          <a:stretch/>
        </p:blipFill>
        <p:spPr bwMode="auto">
          <a:xfrm>
            <a:off x="579549" y="399246"/>
            <a:ext cx="10728102" cy="6117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8847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1881" t="28979" r="40428" b="19098"/>
          <a:stretch/>
        </p:blipFill>
        <p:spPr bwMode="auto">
          <a:xfrm>
            <a:off x="759854" y="321971"/>
            <a:ext cx="10599311" cy="6065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2869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316" t="29282" r="39409" b="19098"/>
          <a:stretch/>
        </p:blipFill>
        <p:spPr bwMode="auto">
          <a:xfrm>
            <a:off x="811369" y="437882"/>
            <a:ext cx="10637949" cy="60917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376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655" t="28979" r="39919" b="24532"/>
          <a:stretch/>
        </p:blipFill>
        <p:spPr bwMode="auto">
          <a:xfrm>
            <a:off x="785612" y="528034"/>
            <a:ext cx="10573554" cy="5859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04897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9335" t="30187" r="40767" b="28154"/>
          <a:stretch/>
        </p:blipFill>
        <p:spPr bwMode="auto">
          <a:xfrm>
            <a:off x="772732" y="334851"/>
            <a:ext cx="10522040" cy="61045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5644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9505" t="29583" r="39749" b="18797"/>
          <a:stretch/>
        </p:blipFill>
        <p:spPr bwMode="auto">
          <a:xfrm>
            <a:off x="643944" y="450762"/>
            <a:ext cx="10856890" cy="58598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67093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995" t="29583" r="39579" b="20909"/>
          <a:stretch/>
        </p:blipFill>
        <p:spPr bwMode="auto">
          <a:xfrm>
            <a:off x="643944" y="412124"/>
            <a:ext cx="10959921" cy="5872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4966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316" t="29583" r="41277" b="19098"/>
          <a:stretch/>
        </p:blipFill>
        <p:spPr bwMode="auto">
          <a:xfrm>
            <a:off x="708338" y="334851"/>
            <a:ext cx="10689465" cy="59757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9800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1136" t="31566" r="8568" b="29169"/>
          <a:stretch/>
        </p:blipFill>
        <p:spPr>
          <a:xfrm>
            <a:off x="476164" y="502276"/>
            <a:ext cx="10493650" cy="579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0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CO" dirty="0" smtClean="0"/>
              <a:t>DESARROLLA LOS PUNTOS: 5, 6 (a y b), 7 (a y b) Y 8 de la página 172 del texto guía.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09753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112</TotalTime>
  <Words>112</Words>
  <Application>Microsoft Office PowerPoint</Application>
  <PresentationFormat>Panorámica</PresentationFormat>
  <Paragraphs>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Sala de reuniones Ion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PARA ENCONTRAR LA MITAD, LA TERCERA Y CUARTA PARTE DE UN NÚMERO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 LOS PUNTOS: 5, 6 (a y b), 7 (a y b) Y 8 de la página 172 del texto guía.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8</cp:revision>
  <dcterms:created xsi:type="dcterms:W3CDTF">2020-07-28T02:30:10Z</dcterms:created>
  <dcterms:modified xsi:type="dcterms:W3CDTF">2020-07-28T13:22:00Z</dcterms:modified>
</cp:coreProperties>
</file>