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6" r:id="rId3"/>
    <p:sldId id="269" r:id="rId4"/>
    <p:sldId id="270" r:id="rId5"/>
    <p:sldId id="267" r:id="rId6"/>
    <p:sldId id="268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ones dela mañana para niños - Imagu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443" y="551846"/>
            <a:ext cx="5715000" cy="566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362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s-CO" sz="2400" dirty="0" smtClean="0">
                <a:latin typeface="Arial Black" panose="020B0A04020102020204" pitchFamily="34" charset="0"/>
              </a:rPr>
              <a:t>PRACTICA DE MULTIPLICACIONES POR DOS Y TRES CIFRAS</a:t>
            </a:r>
            <a:endParaRPr lang="es-CO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508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🥇 Multiplicaciones. Ejercicios para Multiplicar por Dos y Tre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21" r="44855" b="5844"/>
          <a:stretch/>
        </p:blipFill>
        <p:spPr bwMode="auto">
          <a:xfrm>
            <a:off x="1107583" y="566670"/>
            <a:ext cx="10071279" cy="57954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0298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🥇 Multiplicaciones. Ejercicios para Multiplicar por Dos y Tre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95" t="63821" b="5844"/>
          <a:stretch/>
        </p:blipFill>
        <p:spPr bwMode="auto">
          <a:xfrm>
            <a:off x="566670" y="618186"/>
            <a:ext cx="11114467" cy="57439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40535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7864" y="532553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DESARROLLAR EN LA SIGUIENTE HORA DE MATEMÁTICAS EN EL CUADERNO:</a:t>
            </a:r>
            <a:endParaRPr lang="es-CO" dirty="0"/>
          </a:p>
        </p:txBody>
      </p:sp>
      <p:pic>
        <p:nvPicPr>
          <p:cNvPr id="4" name="Imagen 3" descr="Multiplicaciones de 5 por 3 cifras para imprimir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48269" b="32853"/>
          <a:stretch/>
        </p:blipFill>
        <p:spPr bwMode="auto">
          <a:xfrm>
            <a:off x="1275010" y="1725769"/>
            <a:ext cx="9762185" cy="48166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9933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Multiplicaciones de 5 por 3 cifras para imprimir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41" b="12503"/>
          <a:stretch/>
        </p:blipFill>
        <p:spPr bwMode="auto">
          <a:xfrm>
            <a:off x="669701" y="927278"/>
            <a:ext cx="10908405" cy="51773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5589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 Salón de Clases Virtual: ALTO &quot;PAUSA ACTIVA&quot;, LETREROS D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918" y="321973"/>
            <a:ext cx="9311425" cy="602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594201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508</TotalTime>
  <Words>22</Words>
  <Application>Microsoft Office PowerPoint</Application>
  <PresentationFormat>Panorámica</PresentationFormat>
  <Paragraphs>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Century Gothic</vt:lpstr>
      <vt:lpstr>Estela de condensación</vt:lpstr>
      <vt:lpstr>Presentación de PowerPoint</vt:lpstr>
      <vt:lpstr>CLASE DE MATEMÁTICAS</vt:lpstr>
      <vt:lpstr>Presentación de PowerPoint</vt:lpstr>
      <vt:lpstr>Presentación de PowerPoint</vt:lpstr>
      <vt:lpstr>DESARROLLAR EN LA SIGUIENTE HORA DE MATEMÁTICAS EN EL CUADERNO: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15</cp:revision>
  <dcterms:created xsi:type="dcterms:W3CDTF">2020-07-02T20:30:48Z</dcterms:created>
  <dcterms:modified xsi:type="dcterms:W3CDTF">2020-07-17T00:49:24Z</dcterms:modified>
</cp:coreProperties>
</file>