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1" r:id="rId2"/>
    <p:sldId id="256" r:id="rId3"/>
    <p:sldId id="264" r:id="rId4"/>
    <p:sldId id="265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62885" y="721216"/>
            <a:ext cx="1047052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s-CO" b="1" dirty="0" smtClean="0">
                <a:solidFill>
                  <a:srgbClr val="3C434A"/>
                </a:solidFill>
                <a:latin typeface="inherit"/>
              </a:rPr>
              <a:t>RECORDEMOS LAS NORMAS </a:t>
            </a:r>
            <a:r>
              <a:rPr lang="es-CO" b="1" dirty="0">
                <a:solidFill>
                  <a:srgbClr val="3C434A"/>
                </a:solidFill>
                <a:latin typeface="inherit"/>
              </a:rPr>
              <a:t>PARA LAS CLASES </a:t>
            </a:r>
            <a:r>
              <a:rPr lang="es-CO" b="1" dirty="0" smtClean="0">
                <a:solidFill>
                  <a:srgbClr val="3C434A"/>
                </a:solidFill>
                <a:latin typeface="inherit"/>
              </a:rPr>
              <a:t>VIRTUALES:</a:t>
            </a:r>
          </a:p>
          <a:p>
            <a:pPr algn="ctr" fontAlgn="base"/>
            <a:endParaRPr lang="es-CO" b="1" dirty="0">
              <a:solidFill>
                <a:srgbClr val="3C434A"/>
              </a:solidFill>
              <a:latin typeface="inherit"/>
            </a:endParaRPr>
          </a:p>
          <a:p>
            <a:pPr algn="ctr" fontAlgn="base"/>
            <a:endParaRPr lang="es-CO" dirty="0">
              <a:solidFill>
                <a:srgbClr val="3C434A"/>
              </a:solidFill>
              <a:latin typeface="Noto Serif"/>
            </a:endParaRPr>
          </a:p>
          <a:p>
            <a:pPr fontAlgn="base">
              <a:buFont typeface="+mj-lt"/>
              <a:buAutoNum type="arabicPeriod"/>
            </a:pPr>
            <a:r>
              <a:rPr lang="es-CO" dirty="0">
                <a:solidFill>
                  <a:srgbClr val="3C434A"/>
                </a:solidFill>
                <a:latin typeface="inherit"/>
              </a:rPr>
              <a:t>Revisar el blog y el correo diariamente</a:t>
            </a:r>
          </a:p>
          <a:p>
            <a:pPr fontAlgn="base">
              <a:buFont typeface="+mj-lt"/>
              <a:buAutoNum type="arabicPeriod"/>
            </a:pPr>
            <a:r>
              <a:rPr lang="es-CO" dirty="0">
                <a:solidFill>
                  <a:srgbClr val="3C434A"/>
                </a:solidFill>
                <a:latin typeface="inherit"/>
              </a:rPr>
              <a:t>Asistir a las clases virtuales programadas por ZOOM</a:t>
            </a:r>
          </a:p>
          <a:p>
            <a:pPr fontAlgn="base">
              <a:buFont typeface="+mj-lt"/>
              <a:buAutoNum type="arabicPeriod"/>
            </a:pPr>
            <a:r>
              <a:rPr lang="es-CO" dirty="0">
                <a:solidFill>
                  <a:srgbClr val="3C434A"/>
                </a:solidFill>
                <a:latin typeface="inherit"/>
              </a:rPr>
              <a:t>Estar bien presentado (quienes puedan en uniforme)</a:t>
            </a:r>
          </a:p>
          <a:p>
            <a:pPr fontAlgn="base">
              <a:buFont typeface="+mj-lt"/>
              <a:buAutoNum type="arabicPeriod"/>
            </a:pPr>
            <a:r>
              <a:rPr lang="es-CO" dirty="0">
                <a:solidFill>
                  <a:srgbClr val="3C434A"/>
                </a:solidFill>
                <a:latin typeface="inherit"/>
              </a:rPr>
              <a:t>Tener una actitud positiva.</a:t>
            </a:r>
          </a:p>
          <a:p>
            <a:pPr fontAlgn="base">
              <a:buFont typeface="+mj-lt"/>
              <a:buAutoNum type="arabicPeriod"/>
            </a:pPr>
            <a:r>
              <a:rPr lang="es-CO" dirty="0">
                <a:solidFill>
                  <a:srgbClr val="3C434A"/>
                </a:solidFill>
                <a:latin typeface="inherit"/>
              </a:rPr>
              <a:t>Silenciar los micrófonos y activarlo solo cuando el docente lo autorice.</a:t>
            </a:r>
          </a:p>
          <a:p>
            <a:pPr fontAlgn="base">
              <a:buFont typeface="+mj-lt"/>
              <a:buAutoNum type="arabicPeriod"/>
            </a:pPr>
            <a:r>
              <a:rPr lang="es-CO" dirty="0">
                <a:solidFill>
                  <a:srgbClr val="3C434A"/>
                </a:solidFill>
                <a:latin typeface="inherit"/>
              </a:rPr>
              <a:t>No debe escribir en el chat del ZOOM, sin autorización del docente. Ni faltar al respeto a compañeros o docentes.</a:t>
            </a:r>
          </a:p>
          <a:p>
            <a:pPr fontAlgn="base">
              <a:buFont typeface="+mj-lt"/>
              <a:buAutoNum type="arabicPeriod"/>
            </a:pPr>
            <a:r>
              <a:rPr lang="es-CO" dirty="0">
                <a:solidFill>
                  <a:srgbClr val="3C434A"/>
                </a:solidFill>
                <a:latin typeface="inherit"/>
              </a:rPr>
              <a:t>Enviar las evidencias de las actividades que pide cada docente.</a:t>
            </a:r>
          </a:p>
          <a:p>
            <a:pPr fontAlgn="base">
              <a:buFont typeface="+mj-lt"/>
              <a:buAutoNum type="arabicPeriod"/>
            </a:pPr>
            <a:r>
              <a:rPr lang="es-CO" dirty="0">
                <a:solidFill>
                  <a:srgbClr val="3C434A"/>
                </a:solidFill>
                <a:latin typeface="inherit"/>
              </a:rPr>
              <a:t>Respetar los turnos para participar.</a:t>
            </a:r>
          </a:p>
          <a:p>
            <a:pPr fontAlgn="base">
              <a:buFont typeface="+mj-lt"/>
              <a:buAutoNum type="arabicPeriod"/>
            </a:pPr>
            <a:r>
              <a:rPr lang="es-CO" dirty="0">
                <a:solidFill>
                  <a:srgbClr val="3C434A"/>
                </a:solidFill>
                <a:latin typeface="inherit"/>
              </a:rPr>
              <a:t>SER UN NIÑO O UNA NIÑA FELIZ.  Hacer de esta situación una oportunidad para amar y disfrutar la vida.</a:t>
            </a:r>
          </a:p>
          <a:p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99972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MATEMÁTICAS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s-CO" sz="2400" dirty="0" smtClean="0">
                <a:latin typeface="Arial Black" panose="020B0A04020102020204" pitchFamily="34" charset="0"/>
              </a:rPr>
              <a:t>PRACTICA DE MULTIPLICACIONES POR DOS Y TRES CIFRAS</a:t>
            </a:r>
            <a:endParaRPr lang="es-CO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508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🥇 Multiplicaciones. Ejercicios para Multiplicar por Dos y Tres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8" b="32078"/>
          <a:stretch/>
        </p:blipFill>
        <p:spPr bwMode="auto">
          <a:xfrm>
            <a:off x="1004551" y="682580"/>
            <a:ext cx="10315979" cy="55507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85126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🥇 Multiplicaciones. Ejercicios para Multiplicar por Dos y Tres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39" t="12467" b="55975"/>
          <a:stretch/>
        </p:blipFill>
        <p:spPr bwMode="auto">
          <a:xfrm>
            <a:off x="8658828" y="669701"/>
            <a:ext cx="2962275" cy="58856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 descr="Multiplicaciones de 5 por 3 cifras para imprimir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3" b="52931"/>
          <a:stretch/>
        </p:blipFill>
        <p:spPr bwMode="auto">
          <a:xfrm>
            <a:off x="708338" y="669701"/>
            <a:ext cx="7950490" cy="58856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0134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 Salón de Clases Virtual: ALTO &quot;PAUSA ACTIVA&quot;, LETREROS D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918" y="321973"/>
            <a:ext cx="9311425" cy="602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594201"/>
      </p:ext>
    </p:extLst>
  </p:cSld>
  <p:clrMapOvr>
    <a:masterClrMapping/>
  </p:clrMapOvr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498</TotalTime>
  <Words>108</Words>
  <Application>Microsoft Office PowerPoint</Application>
  <PresentationFormat>Panorámica</PresentationFormat>
  <Paragraphs>15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Arial</vt:lpstr>
      <vt:lpstr>Arial Black</vt:lpstr>
      <vt:lpstr>Century Gothic</vt:lpstr>
      <vt:lpstr>inherit</vt:lpstr>
      <vt:lpstr>Noto Serif</vt:lpstr>
      <vt:lpstr>Estela de condensación</vt:lpstr>
      <vt:lpstr>Presentación de PowerPoint</vt:lpstr>
      <vt:lpstr>CLASE DE MATEMÁTICAS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MATEMÁTICAS</dc:title>
  <dc:creator>Felipe Gonzalez</dc:creator>
  <cp:lastModifiedBy>Felipe Gonzalez</cp:lastModifiedBy>
  <cp:revision>14</cp:revision>
  <dcterms:created xsi:type="dcterms:W3CDTF">2020-07-02T20:30:48Z</dcterms:created>
  <dcterms:modified xsi:type="dcterms:W3CDTF">2020-07-13T16:10:06Z</dcterms:modified>
</cp:coreProperties>
</file>