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de Amalia en recurso catequesis | Oraciones para niñ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51" y="524661"/>
            <a:ext cx="10071279" cy="580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68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PRACTICA MULTIPLICACIONES POR TRES CIFRAS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0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ultiplicaciones de tres cifras.1 2 3 … | Multiplicacion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67"/>
          <a:stretch/>
        </p:blipFill>
        <p:spPr bwMode="auto">
          <a:xfrm>
            <a:off x="953037" y="631065"/>
            <a:ext cx="10431886" cy="54348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08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ultiplicaciones de tres cifras.1 2 3 … | Multiplicacion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8" b="43137"/>
          <a:stretch/>
        </p:blipFill>
        <p:spPr bwMode="auto">
          <a:xfrm>
            <a:off x="1403797" y="515155"/>
            <a:ext cx="9697791" cy="5318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326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ultiplicaciones de tres cifras.1 2 3 … | Multiplicacion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62" b="17222"/>
          <a:stretch/>
        </p:blipFill>
        <p:spPr bwMode="auto">
          <a:xfrm>
            <a:off x="682580" y="579549"/>
            <a:ext cx="10998558" cy="55379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6511143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11</TotalTime>
  <Words>8</Words>
  <Application>Microsoft Office PowerPoint</Application>
  <PresentationFormat>Panorámica</PresentationFormat>
  <Paragraphs>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Century Gothic</vt:lpstr>
      <vt:lpstr>Estela de condensación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2</cp:revision>
  <dcterms:created xsi:type="dcterms:W3CDTF">2020-07-02T20:30:48Z</dcterms:created>
  <dcterms:modified xsi:type="dcterms:W3CDTF">2020-07-02T20:41:58Z</dcterms:modified>
</cp:coreProperties>
</file>