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8" r:id="rId2"/>
    <p:sldId id="256" r:id="rId3"/>
    <p:sldId id="257" r:id="rId4"/>
    <p:sldId id="258" r:id="rId5"/>
    <p:sldId id="259" r:id="rId6"/>
    <p:sldId id="274" r:id="rId7"/>
    <p:sldId id="267" r:id="rId8"/>
    <p:sldId id="269" r:id="rId9"/>
    <p:sldId id="260" r:id="rId10"/>
    <p:sldId id="261" r:id="rId11"/>
    <p:sldId id="277" r:id="rId12"/>
    <p:sldId id="263" r:id="rId13"/>
    <p:sldId id="273" r:id="rId14"/>
    <p:sldId id="265" r:id="rId15"/>
    <p:sldId id="268" r:id="rId16"/>
    <p:sldId id="270" r:id="rId17"/>
    <p:sldId id="271" r:id="rId18"/>
    <p:sldId id="272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Oración de la Mañana para Niños【¡Leerlo Completo!】▷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528034"/>
            <a:ext cx="94402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0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0302" y="4494045"/>
            <a:ext cx="3107952" cy="861420"/>
          </a:xfrm>
        </p:spPr>
        <p:txBody>
          <a:bodyPr>
            <a:norm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LA POESÍA 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66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923" t="29473" r="40210" b="19610"/>
          <a:stretch/>
        </p:blipFill>
        <p:spPr>
          <a:xfrm>
            <a:off x="618184" y="480741"/>
            <a:ext cx="11029351" cy="60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4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996" t="29583" r="40427" b="29060"/>
          <a:stretch/>
        </p:blipFill>
        <p:spPr bwMode="auto">
          <a:xfrm>
            <a:off x="721218" y="450761"/>
            <a:ext cx="10650828" cy="5872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165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8" t="29282" r="39579" b="19702"/>
          <a:stretch/>
        </p:blipFill>
        <p:spPr bwMode="auto">
          <a:xfrm>
            <a:off x="631066" y="412124"/>
            <a:ext cx="10792496" cy="6104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532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240" t="29662" r="40634" b="18483"/>
          <a:stretch/>
        </p:blipFill>
        <p:spPr>
          <a:xfrm>
            <a:off x="837126" y="374978"/>
            <a:ext cx="10544437" cy="60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64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7641" t="36050" r="40317" b="29567"/>
          <a:stretch/>
        </p:blipFill>
        <p:spPr>
          <a:xfrm>
            <a:off x="759854" y="334851"/>
            <a:ext cx="10586433" cy="61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74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923" t="30789" r="39683" b="22428"/>
          <a:stretch/>
        </p:blipFill>
        <p:spPr>
          <a:xfrm>
            <a:off x="504242" y="699978"/>
            <a:ext cx="11022350" cy="553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3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298" t="30187" r="40088" b="29664"/>
          <a:stretch/>
        </p:blipFill>
        <p:spPr bwMode="auto">
          <a:xfrm>
            <a:off x="1146220" y="412123"/>
            <a:ext cx="9736428" cy="5924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0451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468" t="28979" r="40428" b="19400"/>
          <a:stretch/>
        </p:blipFill>
        <p:spPr bwMode="auto">
          <a:xfrm>
            <a:off x="721218" y="450761"/>
            <a:ext cx="10547796" cy="5962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63338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º básico Unidad Septiembre Clase N°3 “El Poema”. - ppt video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3"/>
          <a:stretch/>
        </p:blipFill>
        <p:spPr bwMode="auto">
          <a:xfrm>
            <a:off x="1224521" y="386366"/>
            <a:ext cx="9144000" cy="611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23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467" t="29583" r="39749" b="20608"/>
          <a:stretch/>
        </p:blipFill>
        <p:spPr bwMode="auto">
          <a:xfrm>
            <a:off x="3905470" y="515155"/>
            <a:ext cx="7305869" cy="5847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31938" t="28376" r="39918" b="17589"/>
          <a:stretch/>
        </p:blipFill>
        <p:spPr bwMode="auto">
          <a:xfrm>
            <a:off x="636104" y="515154"/>
            <a:ext cx="3269366" cy="5847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834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190" t="29662" r="40422" b="17919"/>
          <a:stretch/>
        </p:blipFill>
        <p:spPr>
          <a:xfrm>
            <a:off x="914401" y="392683"/>
            <a:ext cx="10293958" cy="602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15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467" t="28678" r="39749" b="20305"/>
          <a:stretch/>
        </p:blipFill>
        <p:spPr bwMode="auto">
          <a:xfrm>
            <a:off x="669702" y="502276"/>
            <a:ext cx="10676586" cy="587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627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9" t="29286" r="39894" b="20361"/>
          <a:stretch/>
        </p:blipFill>
        <p:spPr>
          <a:xfrm>
            <a:off x="270457" y="409669"/>
            <a:ext cx="11257915" cy="61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3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394" t="29285" r="40422" b="18107"/>
          <a:stretch/>
        </p:blipFill>
        <p:spPr>
          <a:xfrm>
            <a:off x="734096" y="285003"/>
            <a:ext cx="10831132" cy="61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53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078" t="29662" r="39472" b="17919"/>
          <a:stretch/>
        </p:blipFill>
        <p:spPr>
          <a:xfrm>
            <a:off x="4056845" y="451607"/>
            <a:ext cx="7920507" cy="56931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9403" t="29286" r="57183" b="19046"/>
          <a:stretch/>
        </p:blipFill>
        <p:spPr>
          <a:xfrm>
            <a:off x="270456" y="451607"/>
            <a:ext cx="4031087" cy="569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47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803" t="36254" r="46291" b="25689"/>
          <a:stretch/>
        </p:blipFill>
        <p:spPr>
          <a:xfrm>
            <a:off x="236486" y="380538"/>
            <a:ext cx="4161183" cy="60202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8662" t="31916" r="40211" b="19046"/>
          <a:stretch/>
        </p:blipFill>
        <p:spPr>
          <a:xfrm>
            <a:off x="4397669" y="380538"/>
            <a:ext cx="6885557" cy="602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09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4049" y="1303389"/>
            <a:ext cx="8825657" cy="1915647"/>
          </a:xfrm>
        </p:spPr>
        <p:txBody>
          <a:bodyPr/>
          <a:lstStyle/>
          <a:p>
            <a:pPr algn="ctr"/>
            <a:r>
              <a:rPr lang="es-CO" dirty="0" smtClean="0"/>
              <a:t>DESARROLLA LAS ACTIVIDADES PROPUESTAS EN LAS PÁGINAS 54 Y 55 ( PUNTOS 1Y 2 )DEL TEXTO GUÍA.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05715" y="3901618"/>
            <a:ext cx="8825658" cy="860400"/>
          </a:xfrm>
        </p:spPr>
        <p:txBody>
          <a:bodyPr/>
          <a:lstStyle/>
          <a:p>
            <a:pPr algn="ctr"/>
            <a:r>
              <a:rPr lang="es-CO" dirty="0" smtClean="0"/>
              <a:t>HEMOS TERMINADO LA CLASE, PARA LA PRÓXIMA CLASE CADA UNO LEERÁ EL POEMA QUE CREÓ…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57493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42</Words>
  <Application>Microsoft Office PowerPoint</Application>
  <PresentationFormat>Panorámica</PresentationFormat>
  <Paragraphs>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Century Gothic</vt:lpstr>
      <vt:lpstr>Wingdings 3</vt:lpstr>
      <vt:lpstr>Ion</vt:lpstr>
      <vt:lpstr>Presentación de PowerPoint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LAS ACTIVIDADES PROPUESTAS EN LAS PÁGINAS 54 Y 55 ( PUNTOS 1Y 2 )DEL TEXTO GUÍA.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lastModifiedBy>Felipe Gonzalez</cp:lastModifiedBy>
  <cp:revision>7</cp:revision>
  <dcterms:created xsi:type="dcterms:W3CDTF">2020-07-22T02:15:57Z</dcterms:created>
  <dcterms:modified xsi:type="dcterms:W3CDTF">2020-07-21T13:45:23Z</dcterms:modified>
</cp:coreProperties>
</file>