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8" r:id="rId7"/>
    <p:sldId id="264" r:id="rId8"/>
    <p:sldId id="265" r:id="rId9"/>
    <p:sldId id="266" r:id="rId10"/>
    <p:sldId id="267" r:id="rId11"/>
    <p:sldId id="257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19211" y="1648495"/>
            <a:ext cx="7197726" cy="1230407"/>
          </a:xfrm>
        </p:spPr>
        <p:txBody>
          <a:bodyPr/>
          <a:lstStyle/>
          <a:p>
            <a:r>
              <a:rPr lang="es-CO" dirty="0" smtClean="0"/>
              <a:t>CLASE DE ESPAÑOL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96992" y="3239512"/>
            <a:ext cx="7373736" cy="3418866"/>
          </a:xfrm>
        </p:spPr>
        <p:txBody>
          <a:bodyPr>
            <a:normAutofit/>
          </a:bodyPr>
          <a:lstStyle/>
          <a:p>
            <a:r>
              <a:rPr lang="es-CO" sz="4000" dirty="0" smtClean="0"/>
              <a:t>PLAN LECTOR “LA PULSERA”</a:t>
            </a:r>
          </a:p>
          <a:p>
            <a:pPr algn="ctr"/>
            <a:r>
              <a:rPr lang="es-CO" sz="4000" dirty="0" smtClean="0"/>
              <a:t>DESPUÉS DE LEER EN CASA LA LECTURA, DESARROLLA LAS ACTIVIDADES PROPUESTAS 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1920257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3461" r="60916" b="37647"/>
          <a:stretch/>
        </p:blipFill>
        <p:spPr>
          <a:xfrm>
            <a:off x="785612" y="450760"/>
            <a:ext cx="10644980" cy="595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12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3231" r="60387" b="17355"/>
          <a:stretch/>
        </p:blipFill>
        <p:spPr>
          <a:xfrm>
            <a:off x="746975" y="412123"/>
            <a:ext cx="10650828" cy="629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3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9997" r="60599" b="14911"/>
          <a:stretch/>
        </p:blipFill>
        <p:spPr>
          <a:xfrm>
            <a:off x="592428" y="553790"/>
            <a:ext cx="11178862" cy="595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5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0935" r="60282" b="14537"/>
          <a:stretch/>
        </p:blipFill>
        <p:spPr>
          <a:xfrm>
            <a:off x="321972" y="274840"/>
            <a:ext cx="11320529" cy="624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6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n de Silvina Gatti en Escritura preescolar | Dibujos niñ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4" y="329401"/>
            <a:ext cx="10728101" cy="615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38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229" r="31433" b="20910"/>
          <a:stretch/>
        </p:blipFill>
        <p:spPr bwMode="auto">
          <a:xfrm>
            <a:off x="682579" y="334851"/>
            <a:ext cx="10573555" cy="6323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53962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737" t="7244" r="33300" b="5817"/>
          <a:stretch/>
        </p:blipFill>
        <p:spPr bwMode="auto">
          <a:xfrm>
            <a:off x="540912" y="412124"/>
            <a:ext cx="11140225" cy="6130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8937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2925" r="32112"/>
          <a:stretch/>
        </p:blipFill>
        <p:spPr bwMode="auto">
          <a:xfrm>
            <a:off x="721217" y="489398"/>
            <a:ext cx="10586434" cy="602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665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2417" r="31772" b="54115"/>
          <a:stretch/>
        </p:blipFill>
        <p:spPr bwMode="auto">
          <a:xfrm>
            <a:off x="875764" y="386365"/>
            <a:ext cx="10367492" cy="61432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8672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10" t="23243" r="52816" b="29061"/>
          <a:stretch/>
        </p:blipFill>
        <p:spPr bwMode="auto">
          <a:xfrm>
            <a:off x="772732" y="450760"/>
            <a:ext cx="10509161" cy="5859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8297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76721" y="2734614"/>
            <a:ext cx="8007438" cy="1456267"/>
          </a:xfrm>
        </p:spPr>
        <p:txBody>
          <a:bodyPr/>
          <a:lstStyle/>
          <a:p>
            <a:r>
              <a:rPr lang="es-CO" dirty="0" smtClean="0"/>
              <a:t>SOCIALIZACIÓN DEL TALLER EN CLASE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95660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14</TotalTime>
  <Words>26</Words>
  <Application>Microsoft Office PowerPoint</Application>
  <PresentationFormat>Panorámica</PresentationFormat>
  <Paragraphs>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Celestial</vt:lpstr>
      <vt:lpstr>CLASE DE ESPAÑOL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SOCIALIZACIÓN DEL TALLER EN CLASE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lastModifiedBy>Felipe Gonzalez</cp:lastModifiedBy>
  <cp:revision>2</cp:revision>
  <dcterms:created xsi:type="dcterms:W3CDTF">2020-07-30T22:40:19Z</dcterms:created>
  <dcterms:modified xsi:type="dcterms:W3CDTF">2020-07-30T22:54:25Z</dcterms:modified>
</cp:coreProperties>
</file>