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84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6" r:id="rId11"/>
    <p:sldId id="265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accent1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9980" y="882376"/>
            <a:ext cx="9966960" cy="2926080"/>
          </a:xfrm>
        </p:spPr>
        <p:txBody>
          <a:bodyPr anchor="b">
            <a:normAutofit/>
          </a:bodyPr>
          <a:lstStyle>
            <a:lvl1pPr algn="ctr">
              <a:lnSpc>
                <a:spcPct val="85000"/>
              </a:lnSpc>
              <a:defRPr sz="7200" b="1" cap="all" baseline="0">
                <a:solidFill>
                  <a:srgbClr val="FFFFFF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09530" y="3869634"/>
            <a:ext cx="8767860" cy="1388165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rgbClr val="FFFFFF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96DFF08F-DC6B-4601-B491-B0F83F6DD2DA}" type="datetimeFigureOut">
              <a:rPr lang="en-US" dirty="0"/>
              <a:t>7/26/2020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1978660" y="3733800"/>
            <a:ext cx="8229601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7/26/2020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6424" y="1173575"/>
            <a:ext cx="9966960" cy="2926080"/>
          </a:xfrm>
        </p:spPr>
        <p:txBody>
          <a:bodyPr anchor="b">
            <a:noAutofit/>
          </a:bodyPr>
          <a:lstStyle>
            <a:lvl1pPr algn="ctr">
              <a:lnSpc>
                <a:spcPct val="85000"/>
              </a:lnSpc>
              <a:defRPr sz="7200" b="0" cap="all" baseline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09928" y="4154520"/>
            <a:ext cx="8769096" cy="1363806"/>
          </a:xfrm>
        </p:spPr>
        <p:txBody>
          <a:bodyPr anchor="t">
            <a:normAutofit/>
          </a:bodyPr>
          <a:lstStyle>
            <a:lvl1pPr marL="0" indent="0" algn="ctr">
              <a:buNone/>
              <a:defRPr sz="2200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7/26/2020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>
            <a:off x="1981200" y="4020408"/>
            <a:ext cx="8229601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3000" y="2057399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67612" y="2057400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7/26/2020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01511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3000" y="2721483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69173" y="1999032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69173" y="2719322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7/26/2020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7/26/2020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7/26/2020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52159" y="1097280"/>
            <a:ext cx="5212080" cy="46634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301752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7/26/2020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13248" y="1069847"/>
            <a:ext cx="6099048" cy="4800600"/>
          </a:xfrm>
        </p:spPr>
        <p:txBody>
          <a:bodyPr lIns="274320" tIns="182880" anchor="t"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288036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7/26/2020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7/26/2020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762000"/>
            <a:ext cx="2324100" cy="5410200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762000"/>
            <a:ext cx="7429500" cy="5410200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7/26/2020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1356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57400"/>
            <a:ext cx="9872871" cy="4038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42996" y="6223828"/>
            <a:ext cx="23290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1"/>
                </a:solidFill>
              </a:defRPr>
            </a:lvl1pPr>
          </a:lstStyle>
          <a:p>
            <a:fld id="{96DFF08F-DC6B-4601-B491-B0F83F6DD2DA}" type="datetimeFigureOut">
              <a:rPr lang="en-US" dirty="0"/>
              <a:pPr/>
              <a:t>7/26/2020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49148" y="6223828"/>
            <a:ext cx="47177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329530" y="6223828"/>
            <a:ext cx="17062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182880" algn="l" defTabSz="914400" rtl="0" eaLnBrk="1" latinLnBrk="0" hangingPunct="1">
        <a:lnSpc>
          <a:spcPct val="90000"/>
        </a:lnSpc>
        <a:spcBef>
          <a:spcPts val="1400"/>
        </a:spcBef>
        <a:buClr>
          <a:schemeClr val="accent1"/>
        </a:buClr>
        <a:buSzPct val="80000"/>
        <a:buFont typeface="Corbel" pitchFamily="34" charset="0"/>
        <a:buChar char="•"/>
        <a:defRPr sz="22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2000" kern="1200">
          <a:solidFill>
            <a:schemeClr val="accent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109980" y="367221"/>
            <a:ext cx="9966960" cy="2926080"/>
          </a:xfrm>
        </p:spPr>
        <p:txBody>
          <a:bodyPr/>
          <a:lstStyle/>
          <a:p>
            <a:r>
              <a:rPr lang="es-CO" dirty="0" smtClean="0"/>
              <a:t>CLASE DE CIENCIAS NATURALES</a:t>
            </a:r>
            <a:endParaRPr lang="es-CO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709529" y="4268879"/>
            <a:ext cx="9482211" cy="753881"/>
          </a:xfrm>
        </p:spPr>
        <p:txBody>
          <a:bodyPr>
            <a:normAutofit/>
          </a:bodyPr>
          <a:lstStyle/>
          <a:p>
            <a:r>
              <a:rPr lang="es-CO" sz="3600" dirty="0" smtClean="0">
                <a:latin typeface="Arial Black" panose="020B0A04020102020204" pitchFamily="34" charset="0"/>
              </a:rPr>
              <a:t>LA MATERIA Y SUS  PROPIEDADES</a:t>
            </a:r>
            <a:endParaRPr lang="es-CO" sz="3600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72068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/>
          <a:srcRect l="55774" t="25340" r="6937" b="34829"/>
          <a:stretch/>
        </p:blipFill>
        <p:spPr>
          <a:xfrm>
            <a:off x="412124" y="437882"/>
            <a:ext cx="11359166" cy="60144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40341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Que es materia? - para niños de tercer grado de primaria - YouTube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949" b="8797"/>
          <a:stretch/>
        </p:blipFill>
        <p:spPr bwMode="auto">
          <a:xfrm>
            <a:off x="775586" y="372743"/>
            <a:ext cx="10699490" cy="60795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740894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Diapositivas didactica 2012 (2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487" y="345012"/>
            <a:ext cx="11269014" cy="59065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530595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La materia y sus propiedade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518" y="347731"/>
            <a:ext cx="10831133" cy="61045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413812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UARTO BÁSICO – CIENCIAS NATURALES “ESTADOS DE LA MATERIA” - ppt 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607" y="476519"/>
            <a:ext cx="11526592" cy="59497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248547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La Materia: Los átomos Clases - Lessons - Tes Teach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884" y="467060"/>
            <a:ext cx="10637949" cy="5820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931663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La materia. Propiedades de la materia. Estados de la materia 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1369" y="430337"/>
            <a:ext cx="10650828" cy="59701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363391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UARTO BÁSICO – CIENCIAS NATURALES “ESTADOS DE LA MATERIA” - ppt 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2124" y="570458"/>
            <a:ext cx="11294772" cy="59201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544574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La materia y sus propiedade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034" y="435164"/>
            <a:ext cx="11075831" cy="60300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5336953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0" name="Picture 4" descr="El Calor y los Materiales. Diferencia entre Calor y temperatura 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549" y="470078"/>
            <a:ext cx="11204620" cy="60723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8810400"/>
      </p:ext>
    </p:extLst>
  </p:cSld>
  <p:clrMapOvr>
    <a:masterClrMapping/>
  </p:clrMapOvr>
</p:sld>
</file>

<file path=ppt/theme/theme1.xml><?xml version="1.0" encoding="utf-8"?>
<a:theme xmlns:a="http://schemas.openxmlformats.org/drawingml/2006/main" name="Base">
  <a:themeElements>
    <a:clrScheme name="Basis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Basis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Basis">
      <a:fillStyleLst>
        <a:solidFill>
          <a:schemeClr val="phClr"/>
        </a:solidFill>
        <a:solidFill>
          <a:schemeClr val="phClr">
            <a:tint val="55000"/>
            <a:satMod val="13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  <a:satMod val="105000"/>
              </a:schemeClr>
            </a:gs>
            <a:gs pos="100000">
              <a:schemeClr val="phClr">
                <a:shade val="80000"/>
                <a:satMod val="12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5397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27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95000"/>
            <a:satMod val="140000"/>
          </a:schemeClr>
        </a:solidFill>
        <a:solidFill>
          <a:schemeClr val="phClr">
            <a:tint val="90000"/>
            <a:shade val="85000"/>
            <a:satMod val="160000"/>
            <a:lumMod val="11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sis" id="{5665723A-49BA-4B57-8411-A56F8F207965}" vid="{D9D01AC2-EE7D-4E49-99EE-8E62E4E7E8A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TM03457444[[fn=Base]]</Template>
  <TotalTime>18</TotalTime>
  <Words>9</Words>
  <Application>Microsoft Office PowerPoint</Application>
  <PresentationFormat>Panorámica</PresentationFormat>
  <Paragraphs>2</Paragraphs>
  <Slides>11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11</vt:i4>
      </vt:variant>
    </vt:vector>
  </HeadingPairs>
  <TitlesOfParts>
    <vt:vector size="15" baseType="lpstr">
      <vt:lpstr>Arial</vt:lpstr>
      <vt:lpstr>Arial Black</vt:lpstr>
      <vt:lpstr>Corbel</vt:lpstr>
      <vt:lpstr>Base</vt:lpstr>
      <vt:lpstr>CLASE DE CIENCIAS NATURALES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CLASE DE CIENCIAS NATURALES</dc:title>
  <dc:creator>Felipe Gonzalez</dc:creator>
  <cp:lastModifiedBy>Felipe Gonzalez</cp:lastModifiedBy>
  <cp:revision>2</cp:revision>
  <dcterms:created xsi:type="dcterms:W3CDTF">2020-07-27T02:13:59Z</dcterms:created>
  <dcterms:modified xsi:type="dcterms:W3CDTF">2020-07-27T02:32:13Z</dcterms:modified>
</cp:coreProperties>
</file>