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4546" y="2604922"/>
            <a:ext cx="9697791" cy="1373070"/>
          </a:xfrm>
        </p:spPr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19707" y="4587222"/>
            <a:ext cx="6544895" cy="1117687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INICIO DEL III PERÍODO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9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Niños【¡Leerlo Completo!】▷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489397"/>
            <a:ext cx="965915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49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5289" t="62185" r="28038" b="11854"/>
          <a:stretch/>
        </p:blipFill>
        <p:spPr bwMode="auto">
          <a:xfrm>
            <a:off x="1223493" y="502275"/>
            <a:ext cx="8615966" cy="55894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776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756" r="30754" b="50191"/>
          <a:stretch/>
        </p:blipFill>
        <p:spPr bwMode="auto">
          <a:xfrm>
            <a:off x="669702" y="502277"/>
            <a:ext cx="9337182" cy="5821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193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702" t="48601" r="30244"/>
          <a:stretch/>
        </p:blipFill>
        <p:spPr bwMode="auto">
          <a:xfrm>
            <a:off x="953037" y="206062"/>
            <a:ext cx="9092484" cy="6323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92551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587" t="-1" r="29735" b="46268"/>
          <a:stretch/>
        </p:blipFill>
        <p:spPr bwMode="auto">
          <a:xfrm>
            <a:off x="888640" y="218940"/>
            <a:ext cx="9453093" cy="63492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435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192" t="52828" r="29905"/>
          <a:stretch/>
        </p:blipFill>
        <p:spPr bwMode="auto">
          <a:xfrm>
            <a:off x="463640" y="296214"/>
            <a:ext cx="9955368" cy="6246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8596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568" t="1" r="31433" b="45662"/>
          <a:stretch/>
        </p:blipFill>
        <p:spPr bwMode="auto">
          <a:xfrm>
            <a:off x="425003" y="386366"/>
            <a:ext cx="9878096" cy="6104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339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362" t="52224" r="29226"/>
          <a:stretch/>
        </p:blipFill>
        <p:spPr bwMode="auto">
          <a:xfrm>
            <a:off x="643942" y="476518"/>
            <a:ext cx="9594761" cy="60788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8614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030" y="2844137"/>
            <a:ext cx="10328856" cy="1090788"/>
          </a:xfrm>
        </p:spPr>
        <p:txBody>
          <a:bodyPr/>
          <a:lstStyle/>
          <a:p>
            <a:pPr algn="ctr"/>
            <a:r>
              <a:rPr lang="es-CO" dirty="0" smtClean="0"/>
              <a:t>AHORA EMPECEMOS A EXPONER LOS JUEGOS A SUS COMPAÑEROS: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81312706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23</TotalTime>
  <Words>18</Words>
  <Application>Microsoft Office PowerPoint</Application>
  <PresentationFormat>Panorámica</PresentationFormat>
  <Paragraphs>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Trebuchet MS</vt:lpstr>
      <vt:lpstr>Berlín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EMPECEMOS A EXPONER LOS JUEGOS A SUS COMPAÑEROS: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2</cp:revision>
  <dcterms:created xsi:type="dcterms:W3CDTF">2020-07-01T11:30:52Z</dcterms:created>
  <dcterms:modified xsi:type="dcterms:W3CDTF">2020-07-01T11:54:39Z</dcterms:modified>
</cp:coreProperties>
</file>