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2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ZtBVbWaOqOs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28799" y="2669315"/>
            <a:ext cx="5450191" cy="1373070"/>
          </a:xfrm>
        </p:spPr>
        <p:txBody>
          <a:bodyPr/>
          <a:lstStyle/>
          <a:p>
            <a:r>
              <a:rPr lang="es-CO" dirty="0" smtClean="0"/>
              <a:t>CLASE DE ARTES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58354" y="4574343"/>
            <a:ext cx="7109139" cy="1117687"/>
          </a:xfrm>
        </p:spPr>
        <p:txBody>
          <a:bodyPr>
            <a:normAutofit/>
          </a:bodyPr>
          <a:lstStyle/>
          <a:p>
            <a:pPr algn="ctr"/>
            <a:r>
              <a:rPr lang="es-CO" sz="3200" dirty="0" smtClean="0">
                <a:latin typeface="Arial Black" panose="020B0A04020102020204" pitchFamily="34" charset="0"/>
              </a:rPr>
              <a:t>MODELADO EN PLASTILINA</a:t>
            </a:r>
          </a:p>
          <a:p>
            <a:pPr algn="ctr"/>
            <a:r>
              <a:rPr lang="es-CO" sz="3200" dirty="0" smtClean="0">
                <a:latin typeface="Arial Black" panose="020B0A04020102020204" pitchFamily="34" charset="0"/>
              </a:rPr>
              <a:t>JULIO 17 DE 2020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318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04552" y="3784499"/>
            <a:ext cx="6702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>
                <a:hlinkClick r:id="rId2"/>
              </a:rPr>
              <a:t>https://www.youtube.com/watch?v=ZtBVbWaOqOs</a:t>
            </a:r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2792569" y="988461"/>
            <a:ext cx="6702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 smtClean="0"/>
              <a:t>VER EL SIGUIENTE VIDEO CON ATENCIÓN PARA QUE PUEDAS MOLDEAR TUS ANIMALITOS MARINOS:</a:t>
            </a: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97099" y="5598016"/>
            <a:ext cx="6702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 smtClean="0"/>
              <a:t>EN LA PRÓXIMA CLASE LOS MOSTRARÁN EN LA CLASE A SUS COMPAÑEROS Y DOCENTE.</a:t>
            </a:r>
            <a:endParaRPr lang="es-CO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56197" t="18763" r="3239" b="37835"/>
          <a:stretch/>
        </p:blipFill>
        <p:spPr>
          <a:xfrm>
            <a:off x="7022241" y="2186575"/>
            <a:ext cx="4945488" cy="405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5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0564" t="30789" r="40951" b="23367"/>
          <a:stretch/>
        </p:blipFill>
        <p:spPr>
          <a:xfrm>
            <a:off x="528031" y="3438659"/>
            <a:ext cx="5911403" cy="31424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1514" t="31353" r="41902" b="26749"/>
          <a:stretch/>
        </p:blipFill>
        <p:spPr>
          <a:xfrm>
            <a:off x="4668588" y="218941"/>
            <a:ext cx="5679583" cy="287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9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2359" t="32104" r="43169" b="24495"/>
          <a:stretch/>
        </p:blipFill>
        <p:spPr>
          <a:xfrm>
            <a:off x="592428" y="302654"/>
            <a:ext cx="5422006" cy="297502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2043" t="30413" r="42323" b="24307"/>
          <a:stretch/>
        </p:blipFill>
        <p:spPr>
          <a:xfrm>
            <a:off x="6233375" y="2653048"/>
            <a:ext cx="5563673" cy="31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95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0880" t="38492" r="44331" b="18295"/>
          <a:stretch/>
        </p:blipFill>
        <p:spPr>
          <a:xfrm>
            <a:off x="785610" y="3554569"/>
            <a:ext cx="5460642" cy="296214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0986" t="30413" r="44014" b="23931"/>
          <a:stretch/>
        </p:blipFill>
        <p:spPr>
          <a:xfrm>
            <a:off x="5370490" y="1365161"/>
            <a:ext cx="5486400" cy="312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9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ausas activas otra forma de mejorar la atención | Pausa activ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95" y="878022"/>
            <a:ext cx="6943725" cy="473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086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TELITOS para dinamizar las pausas activas en nuestras clas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752" y="920840"/>
            <a:ext cx="35909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260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LES DESEO UN FELIZ FIN DE SEMANA…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768958" y="4232171"/>
            <a:ext cx="9247030" cy="1704017"/>
          </a:xfrm>
        </p:spPr>
        <p:txBody>
          <a:bodyPr>
            <a:normAutofit/>
          </a:bodyPr>
          <a:lstStyle/>
          <a:p>
            <a:pPr algn="ctr"/>
            <a:r>
              <a:rPr lang="es-CO" sz="3200" dirty="0" smtClean="0">
                <a:latin typeface="Arial Black" panose="020B0A04020102020204" pitchFamily="34" charset="0"/>
              </a:rPr>
              <a:t>QUE DIOS LES BENDIGA Y PROTEJA INFINITAMENTE…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08617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32</TotalTime>
  <Words>58</Words>
  <Application>Microsoft Office PowerPoint</Application>
  <PresentationFormat>Panorámica</PresentationFormat>
  <Paragraphs>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Trebuchet MS</vt:lpstr>
      <vt:lpstr>Berlín</vt:lpstr>
      <vt:lpstr>CLASE DE ARTES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LES DESEO UN FELIZ FIN DE SEMANA…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ARTES</dc:title>
  <dc:creator>Felipe Gonzalez</dc:creator>
  <cp:lastModifiedBy>Felipe Gonzalez</cp:lastModifiedBy>
  <cp:revision>4</cp:revision>
  <dcterms:created xsi:type="dcterms:W3CDTF">2020-07-17T00:52:22Z</dcterms:created>
  <dcterms:modified xsi:type="dcterms:W3CDTF">2020-07-17T01:24:26Z</dcterms:modified>
</cp:coreProperties>
</file>