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9" r:id="rId7"/>
    <p:sldId id="267" r:id="rId8"/>
    <p:sldId id="264" r:id="rId9"/>
    <p:sldId id="265" r:id="rId10"/>
    <p:sldId id="266" r:id="rId11"/>
    <p:sldId id="260" r:id="rId12"/>
    <p:sldId id="261" r:id="rId13"/>
    <p:sldId id="262" r:id="rId14"/>
    <p:sldId id="263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386366" y="2489010"/>
            <a:ext cx="9491728" cy="1373070"/>
          </a:xfrm>
        </p:spPr>
        <p:txBody>
          <a:bodyPr/>
          <a:lstStyle/>
          <a:p>
            <a:r>
              <a:rPr lang="es-CO" dirty="0" smtClean="0"/>
              <a:t>ACOMPAÑAMIENTO DE GRUPO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JULIO 26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54452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57" t="23649" r="56479" b="27501"/>
          <a:stretch/>
        </p:blipFill>
        <p:spPr>
          <a:xfrm>
            <a:off x="1107585" y="176461"/>
            <a:ext cx="9775064" cy="632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10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3273" r="77923" b="43471"/>
          <a:stretch/>
        </p:blipFill>
        <p:spPr>
          <a:xfrm>
            <a:off x="734096" y="309093"/>
            <a:ext cx="10277341" cy="624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12" t="23649" r="79929" b="53429"/>
          <a:stretch/>
        </p:blipFill>
        <p:spPr>
          <a:xfrm>
            <a:off x="862883" y="287035"/>
            <a:ext cx="9736428" cy="631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70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ULAS VIRTUALES – DIDÁC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9" y="509989"/>
            <a:ext cx="10831132" cy="609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9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glas para las clases virtuales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34" y="292080"/>
            <a:ext cx="10080893" cy="619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569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NORMAS DE COMPORTAMIENTO DURANTE LAS CLASES VIRTUALES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42" y="292886"/>
            <a:ext cx="10789231" cy="606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161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CUERDOS PARA UNA SANA CONVIVENCIA | Acuerdos de convivenci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2" y="114806"/>
            <a:ext cx="10715223" cy="658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754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CUERDOS PARA UNA SANA CONVIVENCIA | Imagenes de convivenci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2" y="334851"/>
            <a:ext cx="10676586" cy="630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773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cuerdos de convivencia Sana -Orientacion Anduj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8" y="338909"/>
            <a:ext cx="10792496" cy="61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089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0 mejores imágenes de Normas de Convivencia en 2020 | Normas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00" y="231821"/>
            <a:ext cx="10045520" cy="631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098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01 mejores imágenes de Normas de convivencia | Normas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6" y="264577"/>
            <a:ext cx="9968247" cy="622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673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60 mejores imágenes de reglas en 2020 | Reglas de clase, Normas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130" y="257577"/>
            <a:ext cx="9697791" cy="614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784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obre reglas de convivencia sana y pacífica | Normas del aul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20" y="325010"/>
            <a:ext cx="9971610" cy="621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016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lases Virtuales 2020 – Colegio Manuel Par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162" y="378685"/>
            <a:ext cx="8621288" cy="609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405469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82</TotalTime>
  <Words>7</Words>
  <Application>Microsoft Office PowerPoint</Application>
  <PresentationFormat>Panorámica</PresentationFormat>
  <Paragraphs>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Berlín</vt:lpstr>
      <vt:lpstr>ACOMPAÑAMIENTO DE GRUPO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ACOMPAÑAMIENTO DE GRUPO</dc:title>
  <dc:creator>Felipe Gonzalez</dc:creator>
  <cp:lastModifiedBy>Felipe Gonzalez</cp:lastModifiedBy>
  <cp:revision>4</cp:revision>
  <dcterms:created xsi:type="dcterms:W3CDTF">2020-07-27T00:32:59Z</dcterms:created>
  <dcterms:modified xsi:type="dcterms:W3CDTF">2020-07-27T01:55:45Z</dcterms:modified>
</cp:coreProperties>
</file>