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86" r:id="rId2"/>
    <p:sldId id="287" r:id="rId3"/>
    <p:sldId id="260" r:id="rId4"/>
    <p:sldId id="256" r:id="rId5"/>
    <p:sldId id="258" r:id="rId6"/>
    <p:sldId id="257" r:id="rId7"/>
    <p:sldId id="259" r:id="rId8"/>
    <p:sldId id="261" r:id="rId9"/>
    <p:sldId id="262" r:id="rId10"/>
    <p:sldId id="263" r:id="rId11"/>
    <p:sldId id="270" r:id="rId12"/>
    <p:sldId id="266" r:id="rId13"/>
    <p:sldId id="269" r:id="rId14"/>
    <p:sldId id="271" r:id="rId15"/>
    <p:sldId id="272" r:id="rId16"/>
    <p:sldId id="273" r:id="rId17"/>
    <p:sldId id="274" r:id="rId18"/>
    <p:sldId id="275" r:id="rId19"/>
    <p:sldId id="276" r:id="rId20"/>
    <p:sldId id="277" r:id="rId21"/>
    <p:sldId id="278" r:id="rId22"/>
    <p:sldId id="279" r:id="rId23"/>
    <p:sldId id="280" r:id="rId24"/>
    <p:sldId id="284" r:id="rId25"/>
    <p:sldId id="283" r:id="rId26"/>
    <p:sldId id="281" r:id="rId27"/>
    <p:sldId id="285"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6/9/2020</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8A87A34-81AB-432B-8DAE-1953F412C126}" type="datetimeFigureOut">
              <a:rPr lang="en-US" dirty="0"/>
              <a:t>6/9/2020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6/9/2020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141410" y="3073397"/>
            <a:ext cx="4878391" cy="2717801"/>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172200" y="3073397"/>
            <a:ext cx="4875210" cy="2717801"/>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6/9/2020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6/9/2020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6/9/2020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6/9/2020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6/9/2020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s-ES" smtClean="0"/>
              <a:t>Haga clic en el icono para agregar una imagen</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6/9/2020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6/9/2020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s-ES" smtClean="0"/>
              <a:t>Haga clic para modificar el estilo de título del patrón</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6/9/2020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6/9/2020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s-ES" smtClean="0"/>
              <a:t>Haga clic para modificar el estilo de título del patrón</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48A87A34-81AB-432B-8DAE-1953F412C126}" type="datetimeFigureOut">
              <a:rPr lang="en-US" dirty="0"/>
              <a:t>6/9/2020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s-ES" smtClean="0"/>
              <a:t>Haga clic para modificar el estilo de título del patrón</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s-ES" smtClean="0"/>
              <a:t>Haga clic en el icono para agregar una imagen</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s-ES" smtClean="0"/>
              <a:t>Haga clic en el icono para agregar una imagen</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s-ES" smtClean="0"/>
              <a:t>Haga clic en el icono para agregar una imagen</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48A87A34-81AB-432B-8DAE-1953F412C126}" type="datetimeFigureOut">
              <a:rPr lang="en-US" dirty="0"/>
              <a:t>6/9/2020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6/9/2020</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effectLst>
            <a:outerShdw blurRad="152400" dist="38100" dir="2700000" algn="tl">
              <a:srgbClr val="000000">
                <a:alpha val="36000"/>
              </a:srgbClr>
            </a:outerShdw>
          </a:effectLst>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effectLst>
            <a:outerShdw blurRad="152400" dist="38100" dir="2700000" algn="tl">
              <a:srgbClr val="000000">
                <a:alpha val="36000"/>
              </a:srgbClr>
            </a:outerShdw>
          </a:effectLst>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effectLst>
            <a:outerShdw blurRad="152400" dist="38100" dir="2700000" algn="tl">
              <a:srgbClr val="000000">
                <a:alpha val="36000"/>
              </a:srgbClr>
            </a:outerShdw>
          </a:effectLst>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effectLst>
            <a:outerShdw blurRad="152400" dist="38100" dir="2700000" algn="tl">
              <a:srgbClr val="000000">
                <a:alpha val="36000"/>
              </a:srgbClr>
            </a:outerShdw>
          </a:effectLst>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effectLst>
            <a:outerShdw blurRad="152400" dist="38100" dir="2700000" algn="tl">
              <a:srgbClr val="000000">
                <a:alpha val="36000"/>
              </a:srgbClr>
            </a:outerShdw>
          </a:effectLst>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hyperlink" Target="http://kinderradiomanuelito.org.pe/el-sistema-solar-para-ninos/" TargetMode="Externa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in en Orac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1673" y="515155"/>
            <a:ext cx="10547797" cy="5975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8492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41411" y="914400"/>
            <a:ext cx="9906000" cy="820425"/>
          </a:xfrm>
        </p:spPr>
        <p:txBody>
          <a:bodyPr/>
          <a:lstStyle/>
          <a:p>
            <a:r>
              <a:rPr lang="es-CO" dirty="0" smtClean="0"/>
              <a:t>CLASE DE SOCIALES:  “EL SISTEMA SOLAR”</a:t>
            </a:r>
            <a:endParaRPr lang="es-CO" dirty="0"/>
          </a:p>
        </p:txBody>
      </p:sp>
      <p:sp>
        <p:nvSpPr>
          <p:cNvPr id="3" name="Marcador de texto 2"/>
          <p:cNvSpPr>
            <a:spLocks noGrp="1"/>
          </p:cNvSpPr>
          <p:nvPr>
            <p:ph type="body" idx="1"/>
          </p:nvPr>
        </p:nvSpPr>
        <p:spPr>
          <a:xfrm>
            <a:off x="2145963" y="2312226"/>
            <a:ext cx="8901448" cy="1023401"/>
          </a:xfrm>
        </p:spPr>
        <p:txBody>
          <a:bodyPr/>
          <a:lstStyle/>
          <a:p>
            <a:r>
              <a:rPr lang="es-CO" dirty="0" smtClean="0"/>
              <a:t>DESPUÉS DE VER EL VIDEO INICIAMOS NUESTRA CLASE DEL DÍA DE HOY…</a:t>
            </a:r>
          </a:p>
          <a:p>
            <a:r>
              <a:rPr lang="es-CO" u="sng" dirty="0">
                <a:effectLst/>
                <a:hlinkClick r:id="rId2"/>
              </a:rPr>
              <a:t>http://kinderradiomanuelito.org.pe/el-sistema-solar-para-ninos/</a:t>
            </a:r>
            <a:endParaRPr lang="es-CO" dirty="0">
              <a:effectLst/>
            </a:endParaRPr>
          </a:p>
          <a:p>
            <a:endParaRPr lang="es-CO" dirty="0"/>
          </a:p>
        </p:txBody>
      </p:sp>
    </p:spTree>
    <p:extLst>
      <p:ext uri="{BB962C8B-B14F-4D97-AF65-F5344CB8AC3E}">
        <p14:creationId xmlns:p14="http://schemas.microsoft.com/office/powerpoint/2010/main" val="3594201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14683" t="26280" r="36620" b="14349"/>
          <a:stretch/>
        </p:blipFill>
        <p:spPr>
          <a:xfrm>
            <a:off x="669701" y="463639"/>
            <a:ext cx="10972800" cy="5847008"/>
          </a:xfrm>
          <a:prstGeom prst="rect">
            <a:avLst/>
          </a:prstGeom>
        </p:spPr>
      </p:pic>
    </p:spTree>
    <p:extLst>
      <p:ext uri="{BB962C8B-B14F-4D97-AF65-F5344CB8AC3E}">
        <p14:creationId xmlns:p14="http://schemas.microsoft.com/office/powerpoint/2010/main" val="37918649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108242" y="3698136"/>
            <a:ext cx="8791575" cy="2638269"/>
          </a:xfrm>
        </p:spPr>
        <p:txBody>
          <a:bodyPr>
            <a:noAutofit/>
          </a:bodyPr>
          <a:lstStyle/>
          <a:p>
            <a:pPr algn="just"/>
            <a:r>
              <a:rPr lang="es-CO" sz="2800" dirty="0">
                <a:effectLst/>
                <a:latin typeface="Arial Black" panose="020B0A04020102020204" pitchFamily="34" charset="0"/>
              </a:rPr>
              <a:t>El Sistema Solar es un sistema de planetas y otros objetos astronómicos (</a:t>
            </a:r>
            <a:r>
              <a:rPr lang="es-CO" sz="2800" dirty="0" err="1" smtClean="0">
                <a:effectLst/>
                <a:latin typeface="Arial Black" panose="020B0A04020102020204" pitchFamily="34" charset="0"/>
              </a:rPr>
              <a:t>satéLites</a:t>
            </a:r>
            <a:r>
              <a:rPr lang="es-CO" sz="2800" dirty="0">
                <a:effectLst/>
                <a:latin typeface="Arial Black" panose="020B0A04020102020204" pitchFamily="34" charset="0"/>
              </a:rPr>
              <a:t>, cometas, meteoros, </a:t>
            </a:r>
            <a:r>
              <a:rPr lang="es-CO" sz="2800" dirty="0" err="1">
                <a:effectLst/>
                <a:latin typeface="Arial Black" panose="020B0A04020102020204" pitchFamily="34" charset="0"/>
              </a:rPr>
              <a:t>etc</a:t>
            </a:r>
            <a:r>
              <a:rPr lang="es-CO" sz="2800" dirty="0">
                <a:effectLst/>
                <a:latin typeface="Arial Black" panose="020B0A04020102020204" pitchFamily="34" charset="0"/>
              </a:rPr>
              <a:t>) que giran en órbita alrededor de una única estrella, el Sol. La Tierra forma parte de este sistema, que se encuentra en una galaxia llamada Vía Láctea.</a:t>
            </a:r>
            <a:br>
              <a:rPr lang="es-CO" sz="2800" dirty="0">
                <a:effectLst/>
                <a:latin typeface="Arial Black" panose="020B0A04020102020204" pitchFamily="34" charset="0"/>
              </a:rPr>
            </a:br>
            <a:r>
              <a:rPr lang="es-CO" sz="2800" dirty="0">
                <a:effectLst/>
                <a:latin typeface="Arial Black" panose="020B0A04020102020204" pitchFamily="34" charset="0"/>
              </a:rPr>
              <a:t>La Vía Láctea está formada por miles de millones de estrellas; tiene forma de espiral, con tres brazos: en uno de ellos, el de Orión, se encuentra el Sistema Solar.</a:t>
            </a:r>
            <a:br>
              <a:rPr lang="es-CO" sz="2800" dirty="0">
                <a:effectLst/>
                <a:latin typeface="Arial Black" panose="020B0A04020102020204" pitchFamily="34" charset="0"/>
              </a:rPr>
            </a:br>
            <a:endParaRPr lang="es-CO" sz="2800" dirty="0">
              <a:latin typeface="Arial Black" panose="020B0A04020102020204" pitchFamily="34" charset="0"/>
            </a:endParaRPr>
          </a:p>
        </p:txBody>
      </p:sp>
    </p:spTree>
    <p:extLst>
      <p:ext uri="{BB962C8B-B14F-4D97-AF65-F5344CB8AC3E}">
        <p14:creationId xmlns:p14="http://schemas.microsoft.com/office/powerpoint/2010/main" val="2767395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kinderradiomanuelito.org.pe/wp-content/uploads/2019/07/sistema-solar-principal-1024x53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3310" y="557434"/>
            <a:ext cx="9753600" cy="5663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54056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kinderradiomanuelito.org.pe/wp-content/uploads/2019/07/ssportad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1065" y="409865"/>
            <a:ext cx="10972800" cy="61206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3582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9256" y="862885"/>
            <a:ext cx="7044744" cy="2862322"/>
          </a:xfrm>
          <a:prstGeom prst="rect">
            <a:avLst/>
          </a:prstGeom>
        </p:spPr>
        <p:txBody>
          <a:bodyPr wrap="square">
            <a:spAutoFit/>
          </a:bodyPr>
          <a:lstStyle/>
          <a:p>
            <a:pPr algn="just"/>
            <a:r>
              <a:rPr lang="es-CO" dirty="0">
                <a:solidFill>
                  <a:srgbClr val="232323"/>
                </a:solidFill>
                <a:latin typeface="Arimo"/>
              </a:rPr>
              <a:t>El Sistema Solar está formado por una estrella central, el Sol; 8 planetas que giran a su alrededor: Mercurio, Venus, la Tierra, Marte, Júpiter, Saturno, Urano y Neptuno; los planetas enanos como Plutón (que hasta 2006 era considerado un planeta); los satélites que orbitan alrededor de algunos planetas y otros cuerpos menores, como asteroides, cometas y </a:t>
            </a:r>
            <a:r>
              <a:rPr lang="es-CO" dirty="0" err="1">
                <a:solidFill>
                  <a:srgbClr val="232323"/>
                </a:solidFill>
                <a:latin typeface="Arimo"/>
              </a:rPr>
              <a:t>meteoroides</a:t>
            </a:r>
            <a:r>
              <a:rPr lang="es-CO" dirty="0">
                <a:solidFill>
                  <a:srgbClr val="232323"/>
                </a:solidFill>
                <a:latin typeface="Arimo"/>
              </a:rPr>
              <a:t>. También el espacio que hay entre ellos forma parte de nuestro sistema planetario.</a:t>
            </a:r>
          </a:p>
          <a:p>
            <a:r>
              <a:rPr lang="es-CO" dirty="0"/>
              <a:t/>
            </a:r>
            <a:br>
              <a:rPr lang="es-CO" dirty="0"/>
            </a:br>
            <a:endParaRPr lang="es-CO" dirty="0"/>
          </a:p>
        </p:txBody>
      </p:sp>
      <p:sp>
        <p:nvSpPr>
          <p:cNvPr id="3" name="Rectángulo 2"/>
          <p:cNvSpPr/>
          <p:nvPr/>
        </p:nvSpPr>
        <p:spPr>
          <a:xfrm>
            <a:off x="2099256" y="3287326"/>
            <a:ext cx="7044744" cy="2308324"/>
          </a:xfrm>
          <a:prstGeom prst="rect">
            <a:avLst/>
          </a:prstGeom>
        </p:spPr>
        <p:txBody>
          <a:bodyPr wrap="square">
            <a:spAutoFit/>
          </a:bodyPr>
          <a:lstStyle/>
          <a:p>
            <a:pPr algn="just"/>
            <a:r>
              <a:rPr lang="es-CO" dirty="0">
                <a:solidFill>
                  <a:srgbClr val="232323"/>
                </a:solidFill>
                <a:latin typeface="Arimo"/>
              </a:rPr>
              <a:t>El Sol es una estrella, la más cercana a la Tierra. Es el elemento más grande del Sistema Solar, de hecho el 99,85% de la materia total del Sistema está contenida en él. El Sol es nuestra principal fuente de energía, ya que nos da luz y calor. Sin la luz y el calor que nos proporciona el Sol, la vida sobre la Tierra no existiría. Se encuentra a 150 millones de años luz de la Tierra, y está compuesto por gas (75 % de hidrógeno, un 20 % de helio y 5 % de oxígeno, carbono, hierro y otros elementos)</a:t>
            </a:r>
            <a:endParaRPr lang="es-CO" dirty="0"/>
          </a:p>
        </p:txBody>
      </p:sp>
    </p:spTree>
    <p:extLst>
      <p:ext uri="{BB962C8B-B14F-4D97-AF65-F5344CB8AC3E}">
        <p14:creationId xmlns:p14="http://schemas.microsoft.com/office/powerpoint/2010/main" val="13799849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14999" t="26843" r="36620" b="14537"/>
          <a:stretch/>
        </p:blipFill>
        <p:spPr>
          <a:xfrm>
            <a:off x="888642" y="439571"/>
            <a:ext cx="10573555" cy="5948351"/>
          </a:xfrm>
          <a:prstGeom prst="rect">
            <a:avLst/>
          </a:prstGeom>
        </p:spPr>
      </p:pic>
    </p:spTree>
    <p:extLst>
      <p:ext uri="{BB962C8B-B14F-4D97-AF65-F5344CB8AC3E}">
        <p14:creationId xmlns:p14="http://schemas.microsoft.com/office/powerpoint/2010/main" val="2628513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14894" t="34504" r="36620" b="19609"/>
          <a:stretch/>
        </p:blipFill>
        <p:spPr>
          <a:xfrm>
            <a:off x="811370" y="437882"/>
            <a:ext cx="10534918" cy="6001554"/>
          </a:xfrm>
          <a:prstGeom prst="rect">
            <a:avLst/>
          </a:prstGeom>
        </p:spPr>
      </p:pic>
    </p:spTree>
    <p:extLst>
      <p:ext uri="{BB962C8B-B14F-4D97-AF65-F5344CB8AC3E}">
        <p14:creationId xmlns:p14="http://schemas.microsoft.com/office/powerpoint/2010/main" val="33310935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14684" t="27031" r="36936" b="14912"/>
          <a:stretch/>
        </p:blipFill>
        <p:spPr>
          <a:xfrm>
            <a:off x="1107583" y="412179"/>
            <a:ext cx="10277341" cy="5975741"/>
          </a:xfrm>
          <a:prstGeom prst="rect">
            <a:avLst/>
          </a:prstGeom>
        </p:spPr>
      </p:pic>
    </p:spTree>
    <p:extLst>
      <p:ext uri="{BB962C8B-B14F-4D97-AF65-F5344CB8AC3E}">
        <p14:creationId xmlns:p14="http://schemas.microsoft.com/office/powerpoint/2010/main" val="6428005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a:srcRect l="14578" t="26467" r="36726" b="14912"/>
          <a:stretch/>
        </p:blipFill>
        <p:spPr>
          <a:xfrm>
            <a:off x="1531885" y="785611"/>
            <a:ext cx="9750009" cy="5422007"/>
          </a:xfrm>
          <a:prstGeom prst="rect">
            <a:avLst/>
          </a:prstGeom>
        </p:spPr>
      </p:pic>
      <p:pic>
        <p:nvPicPr>
          <p:cNvPr id="5" name="Imagen 4"/>
          <p:cNvPicPr>
            <a:picLocks noChangeAspect="1"/>
          </p:cNvPicPr>
          <p:nvPr/>
        </p:nvPicPr>
        <p:blipFill rotWithShape="1">
          <a:blip r:embed="rId3"/>
          <a:srcRect l="14473" t="70620" r="36408" b="19046"/>
          <a:stretch/>
        </p:blipFill>
        <p:spPr>
          <a:xfrm>
            <a:off x="1531884" y="4893972"/>
            <a:ext cx="9750009" cy="901521"/>
          </a:xfrm>
          <a:prstGeom prst="rect">
            <a:avLst/>
          </a:prstGeom>
        </p:spPr>
      </p:pic>
    </p:spTree>
    <p:extLst>
      <p:ext uri="{BB962C8B-B14F-4D97-AF65-F5344CB8AC3E}">
        <p14:creationId xmlns:p14="http://schemas.microsoft.com/office/powerpoint/2010/main" val="19879948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14366" t="26467" r="36831" b="15288"/>
          <a:stretch/>
        </p:blipFill>
        <p:spPr>
          <a:xfrm>
            <a:off x="1081825" y="595272"/>
            <a:ext cx="10470524" cy="5547952"/>
          </a:xfrm>
          <a:prstGeom prst="rect">
            <a:avLst/>
          </a:prstGeom>
        </p:spPr>
      </p:pic>
    </p:spTree>
    <p:extLst>
      <p:ext uri="{BB962C8B-B14F-4D97-AF65-F5344CB8AC3E}">
        <p14:creationId xmlns:p14="http://schemas.microsoft.com/office/powerpoint/2010/main" val="36559339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srcRect l="14789" t="27031" r="36620" b="14912"/>
          <a:stretch/>
        </p:blipFill>
        <p:spPr>
          <a:xfrm>
            <a:off x="811369" y="463639"/>
            <a:ext cx="10341735" cy="5834130"/>
          </a:xfrm>
          <a:prstGeom prst="rect">
            <a:avLst/>
          </a:prstGeom>
        </p:spPr>
      </p:pic>
      <p:pic>
        <p:nvPicPr>
          <p:cNvPr id="4" name="Imagen 3"/>
          <p:cNvPicPr>
            <a:picLocks noChangeAspect="1"/>
          </p:cNvPicPr>
          <p:nvPr/>
        </p:nvPicPr>
        <p:blipFill rotWithShape="1">
          <a:blip r:embed="rId3"/>
          <a:srcRect l="21137" t="70433" r="68018" b="23325"/>
          <a:stretch/>
        </p:blipFill>
        <p:spPr>
          <a:xfrm>
            <a:off x="2215167" y="5769735"/>
            <a:ext cx="2266682" cy="528034"/>
          </a:xfrm>
          <a:prstGeom prst="rect">
            <a:avLst/>
          </a:prstGeom>
        </p:spPr>
      </p:pic>
    </p:spTree>
    <p:extLst>
      <p:ext uri="{BB962C8B-B14F-4D97-AF65-F5344CB8AC3E}">
        <p14:creationId xmlns:p14="http://schemas.microsoft.com/office/powerpoint/2010/main" val="41427842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rotWithShape="1">
          <a:blip r:embed="rId2"/>
          <a:srcRect l="14578" t="27031" r="36620" b="15100"/>
          <a:stretch/>
        </p:blipFill>
        <p:spPr>
          <a:xfrm>
            <a:off x="734096" y="515156"/>
            <a:ext cx="10740980" cy="5782614"/>
          </a:xfrm>
          <a:prstGeom prst="rect">
            <a:avLst/>
          </a:prstGeom>
        </p:spPr>
      </p:pic>
      <p:pic>
        <p:nvPicPr>
          <p:cNvPr id="6" name="Imagen 5"/>
          <p:cNvPicPr>
            <a:picLocks noChangeAspect="1"/>
          </p:cNvPicPr>
          <p:nvPr/>
        </p:nvPicPr>
        <p:blipFill rotWithShape="1">
          <a:blip r:embed="rId3"/>
          <a:srcRect l="20704" t="70809" r="36620" b="19045"/>
          <a:stretch/>
        </p:blipFill>
        <p:spPr>
          <a:xfrm>
            <a:off x="734096" y="5834130"/>
            <a:ext cx="10740980" cy="695459"/>
          </a:xfrm>
          <a:prstGeom prst="rect">
            <a:avLst/>
          </a:prstGeom>
        </p:spPr>
      </p:pic>
    </p:spTree>
    <p:extLst>
      <p:ext uri="{BB962C8B-B14F-4D97-AF65-F5344CB8AC3E}">
        <p14:creationId xmlns:p14="http://schemas.microsoft.com/office/powerpoint/2010/main" val="3027773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rotWithShape="1">
          <a:blip r:embed="rId2"/>
          <a:srcRect l="14683" t="26843" r="36831" b="14912"/>
          <a:stretch/>
        </p:blipFill>
        <p:spPr>
          <a:xfrm>
            <a:off x="1107583" y="710386"/>
            <a:ext cx="10109915" cy="5497232"/>
          </a:xfrm>
          <a:prstGeom prst="rect">
            <a:avLst/>
          </a:prstGeom>
        </p:spPr>
      </p:pic>
    </p:spTree>
    <p:extLst>
      <p:ext uri="{BB962C8B-B14F-4D97-AF65-F5344CB8AC3E}">
        <p14:creationId xmlns:p14="http://schemas.microsoft.com/office/powerpoint/2010/main" val="22414746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srcRect l="14683" t="27219" r="36620" b="14537"/>
          <a:stretch/>
        </p:blipFill>
        <p:spPr>
          <a:xfrm>
            <a:off x="1596979" y="677162"/>
            <a:ext cx="9684914" cy="5620608"/>
          </a:xfrm>
          <a:prstGeom prst="rect">
            <a:avLst/>
          </a:prstGeom>
        </p:spPr>
      </p:pic>
      <p:pic>
        <p:nvPicPr>
          <p:cNvPr id="4" name="Imagen 3"/>
          <p:cNvPicPr>
            <a:picLocks noChangeAspect="1"/>
          </p:cNvPicPr>
          <p:nvPr/>
        </p:nvPicPr>
        <p:blipFill rotWithShape="1">
          <a:blip r:embed="rId3"/>
          <a:srcRect l="21009" t="70996" r="64489" b="19610"/>
          <a:stretch/>
        </p:blipFill>
        <p:spPr>
          <a:xfrm>
            <a:off x="8590209" y="5344733"/>
            <a:ext cx="1803042" cy="502275"/>
          </a:xfrm>
          <a:prstGeom prst="rect">
            <a:avLst/>
          </a:prstGeom>
        </p:spPr>
      </p:pic>
    </p:spTree>
    <p:extLst>
      <p:ext uri="{BB962C8B-B14F-4D97-AF65-F5344CB8AC3E}">
        <p14:creationId xmlns:p14="http://schemas.microsoft.com/office/powerpoint/2010/main" val="29069932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rotWithShape="1">
          <a:blip r:embed="rId2"/>
          <a:srcRect l="14577" t="27407" r="36832" b="14912"/>
          <a:stretch/>
        </p:blipFill>
        <p:spPr>
          <a:xfrm>
            <a:off x="1081825" y="564708"/>
            <a:ext cx="10264461" cy="5758819"/>
          </a:xfrm>
          <a:prstGeom prst="rect">
            <a:avLst/>
          </a:prstGeom>
        </p:spPr>
      </p:pic>
      <p:pic>
        <p:nvPicPr>
          <p:cNvPr id="6" name="Imagen 5"/>
          <p:cNvPicPr>
            <a:picLocks noChangeAspect="1"/>
          </p:cNvPicPr>
          <p:nvPr/>
        </p:nvPicPr>
        <p:blipFill rotWithShape="1">
          <a:blip r:embed="rId3"/>
          <a:srcRect l="20916" t="70621" r="36620" b="19609"/>
          <a:stretch/>
        </p:blipFill>
        <p:spPr>
          <a:xfrm>
            <a:off x="2511380" y="5795493"/>
            <a:ext cx="8834906" cy="669702"/>
          </a:xfrm>
          <a:prstGeom prst="rect">
            <a:avLst/>
          </a:prstGeom>
        </p:spPr>
      </p:pic>
    </p:spTree>
    <p:extLst>
      <p:ext uri="{BB962C8B-B14F-4D97-AF65-F5344CB8AC3E}">
        <p14:creationId xmlns:p14="http://schemas.microsoft.com/office/powerpoint/2010/main" val="38021401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a:srcRect l="14788" t="26655" r="36514" b="14725"/>
          <a:stretch/>
        </p:blipFill>
        <p:spPr>
          <a:xfrm>
            <a:off x="1171977" y="534097"/>
            <a:ext cx="9865217" cy="5622004"/>
          </a:xfrm>
          <a:prstGeom prst="rect">
            <a:avLst/>
          </a:prstGeom>
        </p:spPr>
      </p:pic>
      <p:pic>
        <p:nvPicPr>
          <p:cNvPr id="6" name="Imagen 5"/>
          <p:cNvPicPr>
            <a:picLocks noChangeAspect="1"/>
          </p:cNvPicPr>
          <p:nvPr/>
        </p:nvPicPr>
        <p:blipFill rotWithShape="1">
          <a:blip r:embed="rId3"/>
          <a:srcRect l="20915" t="70245" r="36832" b="19233"/>
          <a:stretch/>
        </p:blipFill>
        <p:spPr>
          <a:xfrm>
            <a:off x="2421228" y="5666705"/>
            <a:ext cx="8615966" cy="721216"/>
          </a:xfrm>
          <a:prstGeom prst="rect">
            <a:avLst/>
          </a:prstGeom>
        </p:spPr>
      </p:pic>
    </p:spTree>
    <p:extLst>
      <p:ext uri="{BB962C8B-B14F-4D97-AF65-F5344CB8AC3E}">
        <p14:creationId xmlns:p14="http://schemas.microsoft.com/office/powerpoint/2010/main" val="4756587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a:srcRect l="14789" t="27031" r="37042" b="15101"/>
          <a:stretch/>
        </p:blipFill>
        <p:spPr>
          <a:xfrm>
            <a:off x="901521" y="405684"/>
            <a:ext cx="10315978" cy="6085268"/>
          </a:xfrm>
          <a:prstGeom prst="rect">
            <a:avLst/>
          </a:prstGeom>
        </p:spPr>
      </p:pic>
      <p:pic>
        <p:nvPicPr>
          <p:cNvPr id="5" name="Imagen 4"/>
          <p:cNvPicPr>
            <a:picLocks noChangeAspect="1"/>
          </p:cNvPicPr>
          <p:nvPr/>
        </p:nvPicPr>
        <p:blipFill rotWithShape="1">
          <a:blip r:embed="rId3"/>
          <a:srcRect l="21021" t="70995" r="66408" b="19611"/>
          <a:stretch/>
        </p:blipFill>
        <p:spPr>
          <a:xfrm>
            <a:off x="2382592" y="5924282"/>
            <a:ext cx="5589430" cy="566670"/>
          </a:xfrm>
          <a:prstGeom prst="rect">
            <a:avLst/>
          </a:prstGeom>
        </p:spPr>
      </p:pic>
    </p:spTree>
    <p:extLst>
      <p:ext uri="{BB962C8B-B14F-4D97-AF65-F5344CB8AC3E}">
        <p14:creationId xmlns:p14="http://schemas.microsoft.com/office/powerpoint/2010/main" val="33814899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a:srcRect l="14473" t="27407" r="36408" b="14161"/>
          <a:stretch/>
        </p:blipFill>
        <p:spPr>
          <a:xfrm>
            <a:off x="1146220" y="510418"/>
            <a:ext cx="10174310" cy="5980533"/>
          </a:xfrm>
          <a:prstGeom prst="rect">
            <a:avLst/>
          </a:prstGeom>
        </p:spPr>
      </p:pic>
    </p:spTree>
    <p:extLst>
      <p:ext uri="{BB962C8B-B14F-4D97-AF65-F5344CB8AC3E}">
        <p14:creationId xmlns:p14="http://schemas.microsoft.com/office/powerpoint/2010/main" val="39923200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srcRect l="14578" t="34359" r="36409" b="20361"/>
          <a:stretch/>
        </p:blipFill>
        <p:spPr>
          <a:xfrm>
            <a:off x="1390918" y="362440"/>
            <a:ext cx="9865217" cy="6051238"/>
          </a:xfrm>
          <a:prstGeom prst="rect">
            <a:avLst/>
          </a:prstGeom>
        </p:spPr>
      </p:pic>
    </p:spTree>
    <p:extLst>
      <p:ext uri="{BB962C8B-B14F-4D97-AF65-F5344CB8AC3E}">
        <p14:creationId xmlns:p14="http://schemas.microsoft.com/office/powerpoint/2010/main" val="8946462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srcRect l="14894" t="27407" r="36620" b="14349"/>
          <a:stretch/>
        </p:blipFill>
        <p:spPr>
          <a:xfrm>
            <a:off x="1171977" y="793186"/>
            <a:ext cx="10200067" cy="5401552"/>
          </a:xfrm>
          <a:prstGeom prst="rect">
            <a:avLst/>
          </a:prstGeom>
        </p:spPr>
      </p:pic>
    </p:spTree>
    <p:extLst>
      <p:ext uri="{BB962C8B-B14F-4D97-AF65-F5344CB8AC3E}">
        <p14:creationId xmlns:p14="http://schemas.microsoft.com/office/powerpoint/2010/main" val="39862267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srcRect l="14788" t="26843" r="36831" b="14349"/>
          <a:stretch/>
        </p:blipFill>
        <p:spPr>
          <a:xfrm>
            <a:off x="1635617" y="382710"/>
            <a:ext cx="8937938" cy="6108241"/>
          </a:xfrm>
          <a:prstGeom prst="rect">
            <a:avLst/>
          </a:prstGeom>
        </p:spPr>
      </p:pic>
      <p:pic>
        <p:nvPicPr>
          <p:cNvPr id="4" name="Imagen 3"/>
          <p:cNvPicPr>
            <a:picLocks noChangeAspect="1"/>
          </p:cNvPicPr>
          <p:nvPr/>
        </p:nvPicPr>
        <p:blipFill rotWithShape="1">
          <a:blip r:embed="rId3"/>
          <a:srcRect l="21232" t="70433" r="36831" b="19985"/>
          <a:stretch/>
        </p:blipFill>
        <p:spPr>
          <a:xfrm>
            <a:off x="2871987" y="5834128"/>
            <a:ext cx="7701567" cy="656823"/>
          </a:xfrm>
          <a:prstGeom prst="rect">
            <a:avLst/>
          </a:prstGeom>
        </p:spPr>
      </p:pic>
    </p:spTree>
    <p:extLst>
      <p:ext uri="{BB962C8B-B14F-4D97-AF65-F5344CB8AC3E}">
        <p14:creationId xmlns:p14="http://schemas.microsoft.com/office/powerpoint/2010/main" val="38508974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srcRect l="14683" t="27595" r="36303" b="14724"/>
          <a:stretch/>
        </p:blipFill>
        <p:spPr>
          <a:xfrm>
            <a:off x="798490" y="410513"/>
            <a:ext cx="10753859" cy="5977407"/>
          </a:xfrm>
          <a:prstGeom prst="rect">
            <a:avLst/>
          </a:prstGeom>
        </p:spPr>
      </p:pic>
    </p:spTree>
    <p:extLst>
      <p:ext uri="{BB962C8B-B14F-4D97-AF65-F5344CB8AC3E}">
        <p14:creationId xmlns:p14="http://schemas.microsoft.com/office/powerpoint/2010/main" val="33226612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14895" t="27219" r="36726" b="14537"/>
          <a:stretch/>
        </p:blipFill>
        <p:spPr>
          <a:xfrm>
            <a:off x="592428" y="488612"/>
            <a:ext cx="11088710" cy="6040977"/>
          </a:xfrm>
          <a:prstGeom prst="rect">
            <a:avLst/>
          </a:prstGeom>
        </p:spPr>
      </p:pic>
    </p:spTree>
    <p:extLst>
      <p:ext uri="{BB962C8B-B14F-4D97-AF65-F5344CB8AC3E}">
        <p14:creationId xmlns:p14="http://schemas.microsoft.com/office/powerpoint/2010/main" val="42041237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485623" y="5847008"/>
            <a:ext cx="8471636" cy="680412"/>
          </a:xfrm>
        </p:spPr>
        <p:txBody>
          <a:bodyPr>
            <a:normAutofit fontScale="90000"/>
          </a:bodyPr>
          <a:lstStyle/>
          <a:p>
            <a:r>
              <a:rPr lang="es-CO" dirty="0" smtClean="0"/>
              <a:t>POR ESO EL DÍA DURA 24 HORAS EN LA TIERRA.</a:t>
            </a:r>
            <a:endParaRPr lang="es-CO" dirty="0"/>
          </a:p>
        </p:txBody>
      </p:sp>
      <p:pic>
        <p:nvPicPr>
          <p:cNvPr id="4" name="Imagen 3"/>
          <p:cNvPicPr>
            <a:picLocks noChangeAspect="1"/>
          </p:cNvPicPr>
          <p:nvPr/>
        </p:nvPicPr>
        <p:blipFill rotWithShape="1">
          <a:blip r:embed="rId2"/>
          <a:srcRect l="14577" t="26843" r="36832" b="14725"/>
          <a:stretch/>
        </p:blipFill>
        <p:spPr>
          <a:xfrm>
            <a:off x="782907" y="940158"/>
            <a:ext cx="4381237" cy="4456090"/>
          </a:xfrm>
          <a:prstGeom prst="rect">
            <a:avLst/>
          </a:prstGeom>
        </p:spPr>
      </p:pic>
      <p:pic>
        <p:nvPicPr>
          <p:cNvPr id="5" name="Imagen 4"/>
          <p:cNvPicPr>
            <a:picLocks noChangeAspect="1"/>
          </p:cNvPicPr>
          <p:nvPr/>
        </p:nvPicPr>
        <p:blipFill rotWithShape="1">
          <a:blip r:embed="rId3"/>
          <a:srcRect l="14789" t="27031" r="36620" b="15100"/>
          <a:stretch/>
        </p:blipFill>
        <p:spPr>
          <a:xfrm>
            <a:off x="5576552" y="940159"/>
            <a:ext cx="5924282" cy="4456090"/>
          </a:xfrm>
          <a:prstGeom prst="rect">
            <a:avLst/>
          </a:prstGeom>
        </p:spPr>
      </p:pic>
    </p:spTree>
    <p:extLst>
      <p:ext uri="{BB962C8B-B14F-4D97-AF65-F5344CB8AC3E}">
        <p14:creationId xmlns:p14="http://schemas.microsoft.com/office/powerpoint/2010/main" val="21784634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09723" y="1030642"/>
            <a:ext cx="9905998" cy="1478570"/>
          </a:xfrm>
        </p:spPr>
        <p:txBody>
          <a:bodyPr/>
          <a:lstStyle/>
          <a:p>
            <a:pPr algn="ctr"/>
            <a:r>
              <a:rPr lang="es-CO" dirty="0" smtClean="0"/>
              <a:t>DESARROLLA LAS ACTIVIDADES DE LA PÁGINA 284 DEL TEXTO GUÍA</a:t>
            </a:r>
            <a:endParaRPr lang="es-CO" dirty="0"/>
          </a:p>
        </p:txBody>
      </p:sp>
      <p:sp>
        <p:nvSpPr>
          <p:cNvPr id="4" name="Título 1"/>
          <p:cNvSpPr txBox="1">
            <a:spLocks/>
          </p:cNvSpPr>
          <p:nvPr/>
        </p:nvSpPr>
        <p:spPr>
          <a:xfrm>
            <a:off x="1409723" y="2998963"/>
            <a:ext cx="9905998" cy="1478570"/>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pPr algn="ctr"/>
            <a:r>
              <a:rPr lang="es-CO" dirty="0" smtClean="0"/>
              <a:t>HEMOS TERMINADO NUESTRA CLASE DE HOY…</a:t>
            </a:r>
          </a:p>
          <a:p>
            <a:pPr algn="ctr"/>
            <a:r>
              <a:rPr lang="es-CO" dirty="0" smtClean="0"/>
              <a:t>RECUERDA QUE EL DÍA VIERNES NO HAY CLASES POR LA JORNADA ACADÉMICA QUE TENDREMOS LOS DOCENTES.</a:t>
            </a:r>
            <a:endParaRPr lang="es-CO" dirty="0"/>
          </a:p>
        </p:txBody>
      </p:sp>
    </p:spTree>
    <p:extLst>
      <p:ext uri="{BB962C8B-B14F-4D97-AF65-F5344CB8AC3E}">
        <p14:creationId xmlns:p14="http://schemas.microsoft.com/office/powerpoint/2010/main" val="34944549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o">
  <a:themeElements>
    <a:clrScheme name="Circuit">
      <a:dk1>
        <a:sysClr val="windowText" lastClr="000000"/>
      </a:dk1>
      <a:lt1>
        <a:sysClr val="window" lastClr="FFFFFF"/>
      </a:lt1>
      <a:dk2>
        <a:srgbClr val="2B5F27"/>
      </a:dk2>
      <a:lt2>
        <a:srgbClr val="D8FC68"/>
      </a:lt2>
      <a:accent1>
        <a:srgbClr val="DDC855"/>
      </a:accent1>
      <a:accent2>
        <a:srgbClr val="FCA03D"/>
      </a:accent2>
      <a:accent3>
        <a:srgbClr val="E36439"/>
      </a:accent3>
      <a:accent4>
        <a:srgbClr val="C2935B"/>
      </a:accent4>
      <a:accent5>
        <a:srgbClr val="88C25C"/>
      </a:accent5>
      <a:accent6>
        <a:srgbClr val="BFCC86"/>
      </a:accent6>
      <a:hlink>
        <a:srgbClr val="FFCE23"/>
      </a:hlink>
      <a:folHlink>
        <a:srgbClr val="FDEB86"/>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88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82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97ECCC31-8429-4523-BE8D-8F09B7A4D46D}"/>
    </a:ext>
  </a:extLst>
</a:theme>
</file>

<file path=docProps/app.xml><?xml version="1.0" encoding="utf-8"?>
<Properties xmlns="http://schemas.openxmlformats.org/officeDocument/2006/extended-properties" xmlns:vt="http://schemas.openxmlformats.org/officeDocument/2006/docPropsVTypes">
  <Template>TM04033919[[fn=Circuito]]</Template>
  <TotalTime>109</TotalTime>
  <Words>325</Words>
  <Application>Microsoft Office PowerPoint</Application>
  <PresentationFormat>Panorámica</PresentationFormat>
  <Paragraphs>11</Paragraphs>
  <Slides>27</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27</vt:i4>
      </vt:variant>
    </vt:vector>
  </HeadingPairs>
  <TitlesOfParts>
    <vt:vector size="33" baseType="lpstr">
      <vt:lpstr>Arial</vt:lpstr>
      <vt:lpstr>Arial Black</vt:lpstr>
      <vt:lpstr>Arimo</vt:lpstr>
      <vt:lpstr>Trebuchet MS</vt:lpstr>
      <vt:lpstr>Tw Cen MT</vt:lpstr>
      <vt:lpstr>Circuito</vt:lpstr>
      <vt:lpstr>Presentación de PowerPoint</vt:lpstr>
      <vt:lpstr>CLASE DE SOCIALES:  “EL SISTEMA SOLAR”</vt:lpstr>
      <vt:lpstr>Presentación de PowerPoint</vt:lpstr>
      <vt:lpstr>El Sistema Solar es un sistema de planetas y otros objetos astronómicos (satéLites, cometas, meteoros, etc) que giran en órbita alrededor de una única estrella, el Sol. La Tierra forma parte de este sistema, que se encuentra en una galaxia llamada Vía Láctea. La Vía Láctea está formada por miles de millones de estrellas; tiene forma de espiral, con tres brazos: en uno de ellos, el de Orión, se encuentra el Sistema Solar.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POR ESO EL DÍA DURA 24 HORAS EN LA TIERRA.</vt:lpstr>
      <vt:lpstr>DESARROLLA LAS ACTIVIDADES DE LA PÁGINA 284 DEL TEXTO GUÍA</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Sistema Solar es un sistema de planetas y otros objetos astronómicos (satéLites, cometas, meteoros, etc) que giran en órbita alrededor de una única estrella, el Sol. La Tierra forma parte de este sistema, que se encuentra en una galaxia llamada Vía Láctea. La Vía Láctea está formada por miles de millones de estrellas; tiene forma de espiral, con tres brazos: en uno de ellos, el de Orión, se encuentra el Sistema Solar.</dc:title>
  <dc:creator>Felipe Gonzalez</dc:creator>
  <cp:lastModifiedBy>Felipe Gonzalez</cp:lastModifiedBy>
  <cp:revision>11</cp:revision>
  <dcterms:created xsi:type="dcterms:W3CDTF">2020-06-09T20:51:10Z</dcterms:created>
  <dcterms:modified xsi:type="dcterms:W3CDTF">2020-06-09T22:40:36Z</dcterms:modified>
</cp:coreProperties>
</file>