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>
                <a:latin typeface="Algerian" panose="04020705040A02060702" pitchFamily="82" charset="0"/>
              </a:rPr>
              <a:t>CLASE DE RELIGIÓN</a:t>
            </a:r>
            <a:endParaRPr lang="es-CO" dirty="0">
              <a:latin typeface="Algerian" panose="04020705040A020607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4856" y="4385732"/>
            <a:ext cx="9975269" cy="1405467"/>
          </a:xfrm>
        </p:spPr>
        <p:txBody>
          <a:bodyPr/>
          <a:lstStyle/>
          <a:p>
            <a:r>
              <a:rPr lang="es-CO" dirty="0" smtClean="0"/>
              <a:t>“</a:t>
            </a:r>
            <a:r>
              <a:rPr lang="es-CO" sz="4000" dirty="0" smtClean="0">
                <a:latin typeface="Algerian" panose="04020705040A02060702" pitchFamily="82" charset="0"/>
              </a:rPr>
              <a:t>EL DOMINGO COMO DÍA DE DESCANSO”</a:t>
            </a:r>
            <a:endParaRPr lang="es-CO" sz="4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89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926" r="32451" b="53512"/>
          <a:stretch/>
        </p:blipFill>
        <p:spPr bwMode="auto">
          <a:xfrm>
            <a:off x="1339403" y="476518"/>
            <a:ext cx="9723549" cy="58470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810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907" t="44375" r="32281"/>
          <a:stretch/>
        </p:blipFill>
        <p:spPr bwMode="auto">
          <a:xfrm>
            <a:off x="914400" y="502275"/>
            <a:ext cx="10522040" cy="59757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0965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379" r="31094" b="57134"/>
          <a:stretch/>
        </p:blipFill>
        <p:spPr bwMode="auto">
          <a:xfrm>
            <a:off x="631065" y="360609"/>
            <a:ext cx="10985678" cy="60659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9772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l domingo (con imágenes) | Enseñanza religiosa, Eucaristía, Catecism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20"/>
          <a:stretch/>
        </p:blipFill>
        <p:spPr bwMode="auto">
          <a:xfrm>
            <a:off x="566671" y="566670"/>
            <a:ext cx="10895526" cy="59114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281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l domingo (con imágenes) | Enseñanza religiosa, Eucaristía, Catecism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59"/>
          <a:stretch/>
        </p:blipFill>
        <p:spPr bwMode="auto">
          <a:xfrm>
            <a:off x="734096" y="399245"/>
            <a:ext cx="10740980" cy="60144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9132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in en sunday school craft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69"/>
          <a:stretch/>
        </p:blipFill>
        <p:spPr bwMode="auto">
          <a:xfrm>
            <a:off x="618186" y="425003"/>
            <a:ext cx="10869769" cy="59242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6272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in en sunday school craft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2"/>
          <a:stretch/>
        </p:blipFill>
        <p:spPr bwMode="auto">
          <a:xfrm>
            <a:off x="953038" y="360608"/>
            <a:ext cx="10586432" cy="60144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45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720" t="42564" r="29905"/>
          <a:stretch/>
        </p:blipFill>
        <p:spPr bwMode="auto">
          <a:xfrm>
            <a:off x="437882" y="347730"/>
            <a:ext cx="11178862" cy="61561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0588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30</TotalTime>
  <Words>11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Algerian</vt:lpstr>
      <vt:lpstr>Arial</vt:lpstr>
      <vt:lpstr>Calibri</vt:lpstr>
      <vt:lpstr>Calibri Light</vt:lpstr>
      <vt:lpstr>Celestial</vt:lpstr>
      <vt:lpstr>CLASE DE RELIGIÓN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2</cp:revision>
  <dcterms:created xsi:type="dcterms:W3CDTF">2020-06-08T13:09:22Z</dcterms:created>
  <dcterms:modified xsi:type="dcterms:W3CDTF">2020-06-08T13:40:17Z</dcterms:modified>
</cp:coreProperties>
</file>