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9" r:id="rId4"/>
    <p:sldId id="265" r:id="rId5"/>
    <p:sldId id="260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PDauiwnO5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aL-HAgUeXw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41321" y="669701"/>
            <a:ext cx="8825658" cy="1879635"/>
          </a:xfrm>
        </p:spPr>
        <p:txBody>
          <a:bodyPr/>
          <a:lstStyle/>
          <a:p>
            <a:r>
              <a:rPr lang="es-CO" dirty="0" smtClean="0"/>
              <a:t>CLASE DE RELIGIÓN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4352" y="3077369"/>
            <a:ext cx="8825658" cy="861420"/>
          </a:xfrm>
        </p:spPr>
        <p:txBody>
          <a:bodyPr>
            <a:normAutofit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“DEBEMOS SERVIR AL PRÓJIMO</a:t>
            </a:r>
            <a:r>
              <a:rPr lang="es-CO" sz="3600" dirty="0" smtClean="0">
                <a:latin typeface="Arial Black" panose="020B0A04020102020204" pitchFamily="34" charset="0"/>
              </a:rPr>
              <a:t>”</a:t>
            </a:r>
          </a:p>
          <a:p>
            <a:endParaRPr lang="es-CO" sz="3600" dirty="0">
              <a:latin typeface="Arial Black" panose="020B0A04020102020204" pitchFamily="34" charset="0"/>
            </a:endParaRPr>
          </a:p>
          <a:p>
            <a:endParaRPr lang="es-CO" sz="3600" dirty="0"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290400" y="4466822"/>
            <a:ext cx="7734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 smtClean="0">
                <a:hlinkClick r:id="rId2"/>
              </a:rPr>
              <a:t>VER EL VIDEO EN EL SIGUIENTE  LINK:</a:t>
            </a:r>
          </a:p>
          <a:p>
            <a:r>
              <a:rPr lang="es-CO" dirty="0" smtClean="0">
                <a:hlinkClick r:id="rId2"/>
              </a:rPr>
              <a:t>https</a:t>
            </a:r>
            <a:r>
              <a:rPr lang="es-CO" dirty="0">
                <a:hlinkClick r:id="rId2"/>
              </a:rPr>
              <a:t>://www.youtube.com/watch?v=LPDauiwnO5o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5563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TEMA: MI COMPROMISO MORAL Y CRISTIANO</a:t>
            </a:r>
            <a:endParaRPr lang="es-CO" dirty="0"/>
          </a:p>
        </p:txBody>
      </p:sp>
      <p:pic>
        <p:nvPicPr>
          <p:cNvPr id="5" name="Imagen 4" descr="Guias religion noven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6380" r="17821" b="78361"/>
          <a:stretch/>
        </p:blipFill>
        <p:spPr bwMode="auto">
          <a:xfrm>
            <a:off x="515153" y="3696236"/>
            <a:ext cx="7070503" cy="11462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30" name="Picture 6" descr="dificultades para grupos vulnerables | Carpe Diem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4" r="14844"/>
          <a:stretch>
            <a:fillRect/>
          </a:stretch>
        </p:blipFill>
        <p:spPr bwMode="auto">
          <a:xfrm>
            <a:off x="8185150" y="1309688"/>
            <a:ext cx="32004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416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Guias religion noven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69" b="36527"/>
          <a:stretch/>
        </p:blipFill>
        <p:spPr bwMode="auto">
          <a:xfrm>
            <a:off x="647700" y="342900"/>
            <a:ext cx="9677400" cy="6032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5439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1948" y="1087002"/>
            <a:ext cx="8946541" cy="517213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CO" dirty="0" smtClean="0"/>
              <a:t>La actitud del creyente en Dios es vivir en el amor, ayudar al otro sin esperar nada a cambio.</a:t>
            </a:r>
          </a:p>
          <a:p>
            <a:pPr marL="0" indent="0" algn="just">
              <a:buNone/>
            </a:pPr>
            <a:r>
              <a:rPr lang="es-CO" dirty="0" smtClean="0"/>
              <a:t>Pero vemos que el hombre se cree dueño de la naturaleza, se olvida que sólo es un administrador  y un guardián, porque le hace daño a ella, a las personas y él mismo.</a:t>
            </a:r>
          </a:p>
          <a:p>
            <a:pPr marL="0" indent="0" algn="just">
              <a:buNone/>
            </a:pPr>
            <a:endParaRPr lang="es-CO" dirty="0" smtClean="0"/>
          </a:p>
          <a:p>
            <a:pPr marL="0" indent="0" algn="just">
              <a:buNone/>
            </a:pPr>
            <a:r>
              <a:rPr lang="es-CO" dirty="0" smtClean="0"/>
              <a:t>¿Cuáles son los daños qué hace y cómo solucionarlos?</a:t>
            </a:r>
          </a:p>
          <a:p>
            <a:pPr marL="0" indent="0" algn="just">
              <a:buNone/>
            </a:pPr>
            <a:endParaRPr lang="es-CO" dirty="0" smtClean="0"/>
          </a:p>
          <a:p>
            <a:pPr marL="0" indent="0" algn="just">
              <a:buNone/>
            </a:pPr>
            <a:endParaRPr lang="es-CO" dirty="0"/>
          </a:p>
          <a:p>
            <a:pPr marL="0" indent="0" algn="just">
              <a:buNone/>
            </a:pPr>
            <a:r>
              <a:rPr lang="es-CO" dirty="0" smtClean="0"/>
              <a:t>Dios le dio su creación al hombre para que sea cooperador, transformador así como con las personas que son sus semejantes a los que debe amar, servir, ayudar  y respetar.</a:t>
            </a:r>
          </a:p>
          <a:p>
            <a:pPr marL="0" indent="0" algn="just">
              <a:buNone/>
            </a:pPr>
            <a:endParaRPr lang="es-CO" dirty="0"/>
          </a:p>
          <a:p>
            <a:pPr marL="0" indent="0" algn="just">
              <a:buNone/>
            </a:pPr>
            <a:r>
              <a:rPr lang="es-CO" dirty="0" smtClean="0"/>
              <a:t>Además nos enseñó a través de Jesús que no debemos discriminar a nadie, porque esa persona también es hijo de Dios y es nuestro hermano.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02422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Guias religion noven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79"/>
          <a:stretch/>
        </p:blipFill>
        <p:spPr bwMode="auto">
          <a:xfrm>
            <a:off x="622300" y="787401"/>
            <a:ext cx="11010900" cy="5461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46100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0763" y="543536"/>
            <a:ext cx="8825657" cy="1915647"/>
          </a:xfrm>
        </p:spPr>
        <p:txBody>
          <a:bodyPr/>
          <a:lstStyle/>
          <a:p>
            <a:r>
              <a:rPr lang="es-CO" dirty="0" smtClean="0"/>
              <a:t>DEBES VER EL VIDEO DEL LINK:</a:t>
            </a:r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>
          <a:xfrm>
            <a:off x="1227580" y="3901553"/>
            <a:ext cx="101086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dirty="0" smtClean="0">
                <a:latin typeface="Arial Black" panose="020B0A04020102020204" pitchFamily="34" charset="0"/>
              </a:rPr>
              <a:t>LUEGO ESCRIBE LA REFLEXIÓN O ENSEÑANZA  QUE TE DEJA …</a:t>
            </a:r>
            <a:endParaRPr lang="es-CO" sz="3200" dirty="0">
              <a:latin typeface="Arial Black" panose="020B0A040201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82581" y="2788808"/>
            <a:ext cx="11307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dirty="0">
                <a:latin typeface="Arial Black" panose="020B0A04020102020204" pitchFamily="34" charset="0"/>
                <a:hlinkClick r:id="rId2"/>
              </a:rPr>
              <a:t>https://www.youtube.com/watch?v=IaL-HAgUeXw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160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2910" y="1290511"/>
            <a:ext cx="9498013" cy="1915647"/>
          </a:xfrm>
        </p:spPr>
        <p:txBody>
          <a:bodyPr/>
          <a:lstStyle/>
          <a:p>
            <a:r>
              <a:rPr lang="es-CO" dirty="0" smtClean="0"/>
              <a:t>TERMINAMOS LA CLASE DE RELIGIÓN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601810" y="3901618"/>
            <a:ext cx="9409113" cy="860400"/>
          </a:xfrm>
        </p:spPr>
        <p:txBody>
          <a:bodyPr>
            <a:noAutofit/>
          </a:bodyPr>
          <a:lstStyle/>
          <a:p>
            <a:r>
              <a:rPr lang="es-CO" sz="3200" dirty="0" smtClean="0">
                <a:latin typeface="Arial Black" panose="020B0A04020102020204" pitchFamily="34" charset="0"/>
              </a:rPr>
              <a:t>DESACANSA Y QUE TENGAS UNA FELIZ Y BENDECIDA TARDE…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2052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45</TotalTime>
  <Words>192</Words>
  <Application>Microsoft Office PowerPoint</Application>
  <PresentationFormat>Panorámica</PresentationFormat>
  <Paragraphs>19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Century Gothic</vt:lpstr>
      <vt:lpstr>Wingdings 3</vt:lpstr>
      <vt:lpstr>Ion</vt:lpstr>
      <vt:lpstr>CLASE DE RELIGIÓN</vt:lpstr>
      <vt:lpstr>TEMA: MI COMPROMISO MORAL Y CRISTIANO</vt:lpstr>
      <vt:lpstr>Presentación de PowerPoint</vt:lpstr>
      <vt:lpstr>Presentación de PowerPoint</vt:lpstr>
      <vt:lpstr>Presentación de PowerPoint</vt:lpstr>
      <vt:lpstr>DEBES VER EL VIDEO DEL LINK:</vt:lpstr>
      <vt:lpstr>TERMINAMOS LA CLASE DE RELIGIÓN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RELIGIÓN</dc:title>
  <dc:creator>joseph</dc:creator>
  <cp:lastModifiedBy>Felipe Gonzalez</cp:lastModifiedBy>
  <cp:revision>6</cp:revision>
  <dcterms:created xsi:type="dcterms:W3CDTF">2020-06-16T03:45:48Z</dcterms:created>
  <dcterms:modified xsi:type="dcterms:W3CDTF">2020-06-16T14:53:33Z</dcterms:modified>
</cp:coreProperties>
</file>