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56" r:id="rId3"/>
    <p:sldId id="257" r:id="rId4"/>
    <p:sldId id="259" r:id="rId5"/>
    <p:sldId id="260" r:id="rId6"/>
    <p:sldId id="258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de la mañana para estudiantes【 2020 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691268"/>
            <a:ext cx="8712200" cy="564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276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3895" y="1326524"/>
            <a:ext cx="9689056" cy="1094023"/>
          </a:xfrm>
        </p:spPr>
        <p:txBody>
          <a:bodyPr/>
          <a:lstStyle/>
          <a:p>
            <a:r>
              <a:rPr lang="es-CO" dirty="0" smtClean="0"/>
              <a:t>CLASE 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93591" y="2884186"/>
            <a:ext cx="9689056" cy="861420"/>
          </a:xfrm>
        </p:spPr>
        <p:txBody>
          <a:bodyPr>
            <a:noAutofit/>
          </a:bodyPr>
          <a:lstStyle/>
          <a:p>
            <a:pPr algn="ctr"/>
            <a:r>
              <a:rPr lang="es-CO" sz="4000" dirty="0" smtClean="0">
                <a:latin typeface="Arial Black" panose="020B0A04020102020204" pitchFamily="34" charset="0"/>
              </a:rPr>
              <a:t>PRACTICA DE MULTIPLICACIONES POR DOS CIFRAS</a:t>
            </a:r>
            <a:endParaRPr lang="es-CO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796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oberto DOSA: FICHA MULTIPLICACIÓN POR DOS CIFRAS (II)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89"/>
          <a:stretch/>
        </p:blipFill>
        <p:spPr bwMode="auto">
          <a:xfrm>
            <a:off x="1030310" y="811369"/>
            <a:ext cx="10393251" cy="58985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2333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oberto DOSA: FICHA MULTIPLICACIÓN POR DOS CIFRAS (II)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1" b="20422"/>
          <a:stretch/>
        </p:blipFill>
        <p:spPr bwMode="auto">
          <a:xfrm>
            <a:off x="965916" y="656821"/>
            <a:ext cx="9350062" cy="56151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78150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oberto DOSA: FICHA MULTIPLICACIÓN POR DOS CIFRAS (II)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27"/>
          <a:stretch/>
        </p:blipFill>
        <p:spPr bwMode="auto">
          <a:xfrm>
            <a:off x="799385" y="761999"/>
            <a:ext cx="10625069" cy="38278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14527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10410274" cy="706964"/>
          </a:xfrm>
        </p:spPr>
        <p:txBody>
          <a:bodyPr/>
          <a:lstStyle/>
          <a:p>
            <a:r>
              <a:rPr lang="es-CO" dirty="0" smtClean="0"/>
              <a:t>VAMOS A DESARROLLAR LAS OPERACIONES</a:t>
            </a:r>
            <a:endParaRPr lang="es-CO" dirty="0"/>
          </a:p>
        </p:txBody>
      </p:sp>
      <p:pic>
        <p:nvPicPr>
          <p:cNvPr id="4" name="Marcador de contenido 3" descr="Ejercicios de cálculo para mayores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5" b="12209"/>
          <a:stretch/>
        </p:blipFill>
        <p:spPr bwMode="auto">
          <a:xfrm>
            <a:off x="695459" y="2125013"/>
            <a:ext cx="10431887" cy="38121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8952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01055" y="1600199"/>
            <a:ext cx="8825658" cy="1386481"/>
          </a:xfrm>
        </p:spPr>
        <p:txBody>
          <a:bodyPr/>
          <a:lstStyle/>
          <a:p>
            <a:r>
              <a:rPr lang="es-CO" dirty="0" smtClean="0"/>
              <a:t>TERMINAMOS LA CLASE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01055" y="3431180"/>
            <a:ext cx="8825658" cy="861420"/>
          </a:xfrm>
        </p:spPr>
        <p:txBody>
          <a:bodyPr/>
          <a:lstStyle/>
          <a:p>
            <a:pPr algn="ctr"/>
            <a:r>
              <a:rPr lang="es-CO" dirty="0" smtClean="0"/>
              <a:t>Descansa un poco, toma la lonchera y luego </a:t>
            </a:r>
            <a:r>
              <a:rPr lang="es-CO" dirty="0" smtClean="0"/>
              <a:t>CONTINUA CON  </a:t>
            </a:r>
            <a:r>
              <a:rPr lang="es-CO" dirty="0" smtClean="0"/>
              <a:t>la clase de tecnología…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93510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10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92838" y="2743199"/>
            <a:ext cx="8825658" cy="1235691"/>
          </a:xfrm>
        </p:spPr>
        <p:txBody>
          <a:bodyPr/>
          <a:lstStyle/>
          <a:p>
            <a:pPr algn="ctr"/>
            <a:r>
              <a:rPr lang="es-CO" dirty="0" smtClean="0"/>
              <a:t>Para este ejercicio necesitamos de tu honestidad, que lo hagas sin mucha ayuda…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99654" y="4287983"/>
            <a:ext cx="8825658" cy="861420"/>
          </a:xfrm>
        </p:spPr>
        <p:txBody>
          <a:bodyPr/>
          <a:lstStyle/>
          <a:p>
            <a:pPr algn="ctr"/>
            <a:r>
              <a:rPr lang="es-CO" dirty="0" smtClean="0"/>
              <a:t>Digita el texto de la página  71 “LA TIERRA” y Luego Envía tu evidencia al correo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762397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</TotalTime>
  <Words>66</Words>
  <Application>Microsoft Office PowerPoint</Application>
  <PresentationFormat>Panorámica</PresentationFormat>
  <Paragraphs>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Century Gothic</vt:lpstr>
      <vt:lpstr>Wingdings 3</vt:lpstr>
      <vt:lpstr>Sala de reuniones Ion</vt:lpstr>
      <vt:lpstr>Presentación de PowerPoint</vt:lpstr>
      <vt:lpstr>CLASE  DE MATEMÁTICAS</vt:lpstr>
      <vt:lpstr>Presentación de PowerPoint</vt:lpstr>
      <vt:lpstr>Presentación de PowerPoint</vt:lpstr>
      <vt:lpstr>Presentación de PowerPoint</vt:lpstr>
      <vt:lpstr>VAMOS A DESARROLLAR LAS OPERACIONES</vt:lpstr>
      <vt:lpstr>TERMINAMOS LA CLASE </vt:lpstr>
      <vt:lpstr>Presentación de PowerPoint</vt:lpstr>
      <vt:lpstr>Para este ejercicio necesitamos de tu honestidad, que lo hagas sin mucha ayuda…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 DE MATEMÁTICAS</dc:title>
  <dc:creator>Felipe Gonzalez</dc:creator>
  <cp:lastModifiedBy>Felipe Gonzalez</cp:lastModifiedBy>
  <cp:revision>4</cp:revision>
  <dcterms:created xsi:type="dcterms:W3CDTF">2020-06-18T19:16:47Z</dcterms:created>
  <dcterms:modified xsi:type="dcterms:W3CDTF">2020-06-18T19:47:49Z</dcterms:modified>
</cp:coreProperties>
</file>