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1" r:id="rId2"/>
    <p:sldId id="256" r:id="rId3"/>
    <p:sldId id="257" r:id="rId4"/>
    <p:sldId id="259" r:id="rId5"/>
    <p:sldId id="258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Oración de la Mañana para Niños【¡Leerlo Completo!】▷ 202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86"/>
          <a:stretch/>
        </p:blipFill>
        <p:spPr bwMode="auto">
          <a:xfrm>
            <a:off x="1031966" y="326571"/>
            <a:ext cx="8817428" cy="625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543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40972" y="4394039"/>
            <a:ext cx="9522822" cy="1117687"/>
          </a:xfrm>
        </p:spPr>
        <p:txBody>
          <a:bodyPr>
            <a:noAutofit/>
          </a:bodyPr>
          <a:lstStyle/>
          <a:p>
            <a:r>
              <a:rPr lang="es-CO" sz="4000" dirty="0" smtClean="0">
                <a:latin typeface="Algerian" panose="04020705040A02060702" pitchFamily="82" charset="0"/>
              </a:rPr>
              <a:t>“PROPIEDADES DE LA MULTIPLICACIÓN”	</a:t>
            </a:r>
            <a:endParaRPr lang="es-CO" sz="40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444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OPIEDADES DE LA MULTIPLICACIÓN. INTERPRETACIÓN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472" y="849375"/>
            <a:ext cx="8988425" cy="5055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399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6789" t="-604" r="12594" b="49587"/>
          <a:stretch/>
        </p:blipFill>
        <p:spPr bwMode="auto">
          <a:xfrm>
            <a:off x="731520" y="326572"/>
            <a:ext cx="8307978" cy="59827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/>
          <p:cNvPicPr/>
          <p:nvPr/>
        </p:nvPicPr>
        <p:blipFill rotWithShape="1">
          <a:blip r:embed="rId3"/>
          <a:srcRect l="47353" t="31999" r="36015" b="23928"/>
          <a:stretch/>
        </p:blipFill>
        <p:spPr bwMode="auto">
          <a:xfrm>
            <a:off x="8699863" y="418012"/>
            <a:ext cx="2782388" cy="58913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73300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5092" r="8348" b="58945"/>
          <a:stretch/>
        </p:blipFill>
        <p:spPr bwMode="auto">
          <a:xfrm>
            <a:off x="662667" y="586739"/>
            <a:ext cx="8755652" cy="19605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/>
          <p:cNvPicPr/>
          <p:nvPr/>
        </p:nvPicPr>
        <p:blipFill rotWithShape="1">
          <a:blip r:embed="rId2"/>
          <a:srcRect l="5092" t="42262" r="27868" b="7627"/>
          <a:stretch/>
        </p:blipFill>
        <p:spPr bwMode="auto">
          <a:xfrm>
            <a:off x="662668" y="2547257"/>
            <a:ext cx="8755651" cy="29522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 descr="Ejercicios de Criptogramas de Multiplicación para Cuarto Grado de ...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0" t="46350" r="10367" b="16459"/>
          <a:stretch/>
        </p:blipFill>
        <p:spPr bwMode="auto">
          <a:xfrm>
            <a:off x="9418320" y="586740"/>
            <a:ext cx="2599510" cy="49127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80256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5069" r="9594" b="56257"/>
          <a:stretch/>
        </p:blipFill>
        <p:spPr bwMode="auto">
          <a:xfrm>
            <a:off x="3434398" y="544831"/>
            <a:ext cx="8113169" cy="16889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/>
          <p:nvPr/>
        </p:nvPicPr>
        <p:blipFill rotWithShape="1">
          <a:blip r:embed="rId3"/>
          <a:srcRect l="17221" t="40736" r="28197" b="15767"/>
          <a:stretch/>
        </p:blipFill>
        <p:spPr bwMode="auto">
          <a:xfrm>
            <a:off x="3434397" y="2233749"/>
            <a:ext cx="8113169" cy="38105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/>
          <p:cNvPicPr/>
          <p:nvPr/>
        </p:nvPicPr>
        <p:blipFill rotWithShape="1">
          <a:blip r:embed="rId4"/>
          <a:srcRect l="3055" t="19924" r="79124" b="23627"/>
          <a:stretch/>
        </p:blipFill>
        <p:spPr bwMode="auto">
          <a:xfrm>
            <a:off x="718457" y="544831"/>
            <a:ext cx="2860766" cy="54994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75430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 rotWithShape="1">
          <a:blip r:embed="rId2"/>
          <a:srcRect l="11210" t="8581" r="11887" b="39247"/>
          <a:stretch/>
        </p:blipFill>
        <p:spPr bwMode="auto">
          <a:xfrm>
            <a:off x="940526" y="339634"/>
            <a:ext cx="10136777" cy="60872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50174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082" t="10666" r="28701" b="16057"/>
          <a:stretch/>
        </p:blipFill>
        <p:spPr bwMode="auto">
          <a:xfrm>
            <a:off x="666206" y="613954"/>
            <a:ext cx="7203031" cy="56300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/>
          <p:nvPr/>
        </p:nvPicPr>
        <p:blipFill rotWithShape="1">
          <a:blip r:embed="rId3"/>
          <a:srcRect l="47353" t="31999" r="36015" b="23928"/>
          <a:stretch/>
        </p:blipFill>
        <p:spPr bwMode="auto">
          <a:xfrm>
            <a:off x="7869237" y="613954"/>
            <a:ext cx="2221502" cy="56300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641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055" t="19924" r="79124" b="23627"/>
          <a:stretch/>
        </p:blipFill>
        <p:spPr bwMode="auto">
          <a:xfrm>
            <a:off x="527548" y="992776"/>
            <a:ext cx="2385468" cy="47026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/>
          <p:nvPr/>
        </p:nvPicPr>
        <p:blipFill rotWithShape="1">
          <a:blip r:embed="rId3"/>
          <a:srcRect l="11734" t="5796" r="12130" b="53847"/>
          <a:stretch/>
        </p:blipFill>
        <p:spPr bwMode="auto">
          <a:xfrm>
            <a:off x="2913018" y="992777"/>
            <a:ext cx="7341326" cy="24035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/>
          <p:cNvPicPr/>
          <p:nvPr/>
        </p:nvPicPr>
        <p:blipFill rotWithShape="1">
          <a:blip r:embed="rId3"/>
          <a:srcRect l="11734" t="46153" r="34785" b="16307"/>
          <a:stretch/>
        </p:blipFill>
        <p:spPr bwMode="auto">
          <a:xfrm>
            <a:off x="2913017" y="3396342"/>
            <a:ext cx="7341327" cy="22990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40964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321" y="600891"/>
            <a:ext cx="9613861" cy="1345475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MISIÓN:  Vas a plantear y resolver ejercicios con ejemplos de cada una de las propiedades de la multiplicación.</a:t>
            </a:r>
            <a:endParaRPr lang="es-CO" dirty="0"/>
          </a:p>
        </p:txBody>
      </p:sp>
      <p:pic>
        <p:nvPicPr>
          <p:cNvPr id="6" name="Marcador de contenido 5"/>
          <p:cNvPicPr>
            <a:picLocks noGrp="1"/>
          </p:cNvPicPr>
          <p:nvPr>
            <p:ph idx="1"/>
          </p:nvPr>
        </p:nvPicPr>
        <p:blipFill rotWithShape="1">
          <a:blip r:embed="rId2"/>
          <a:srcRect l="7128" t="33810" r="36354" b="21211"/>
          <a:stretch/>
        </p:blipFill>
        <p:spPr bwMode="auto">
          <a:xfrm>
            <a:off x="680320" y="1946366"/>
            <a:ext cx="9717713" cy="44413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326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734" t="19622" r="44162" b="18495"/>
          <a:stretch/>
        </p:blipFill>
        <p:spPr bwMode="auto">
          <a:xfrm>
            <a:off x="783772" y="457201"/>
            <a:ext cx="9209314" cy="56562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89291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4427" t="20526" r="35845" b="17590"/>
          <a:stretch/>
        </p:blipFill>
        <p:spPr bwMode="auto">
          <a:xfrm>
            <a:off x="849085" y="561702"/>
            <a:ext cx="9261566" cy="59174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29184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545" t="20527" r="45859" b="18193"/>
          <a:stretch/>
        </p:blipFill>
        <p:spPr bwMode="auto">
          <a:xfrm>
            <a:off x="1071154" y="653144"/>
            <a:ext cx="8830492" cy="55909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91713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5105" t="20226" r="38900" b="18494"/>
          <a:stretch/>
        </p:blipFill>
        <p:spPr bwMode="auto">
          <a:xfrm>
            <a:off x="770709" y="483326"/>
            <a:ext cx="9366067" cy="58260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47460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ARTELITOS para dinamizar las pausas activas en nuestras clase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687" y="1293222"/>
            <a:ext cx="3359112" cy="4396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ausa activa (con imágenes) | Dibujos para preescolar, Actividades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46" y="483327"/>
            <a:ext cx="5583270" cy="572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0328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6833" y="2769326"/>
            <a:ext cx="8699863" cy="1295860"/>
          </a:xfrm>
        </p:spPr>
        <p:txBody>
          <a:bodyPr>
            <a:normAutofit fontScale="90000"/>
          </a:bodyPr>
          <a:lstStyle/>
          <a:p>
            <a:pPr algn="ctr"/>
            <a:r>
              <a:rPr lang="es-CO" dirty="0" smtClean="0"/>
              <a:t>DESCANSA UN POCO, TOMA TU LONCHERA Y REGRESAMOS PARA LA CLASE DE LENGUA CASTELLANA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94290048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165</TotalTime>
  <Words>44</Words>
  <Application>Microsoft Office PowerPoint</Application>
  <PresentationFormat>Panorámica</PresentationFormat>
  <Paragraphs>4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Algerian</vt:lpstr>
      <vt:lpstr>Arial</vt:lpstr>
      <vt:lpstr>Trebuchet MS</vt:lpstr>
      <vt:lpstr>Berlín</vt:lpstr>
      <vt:lpstr>Presentación de PowerPoint</vt:lpstr>
      <vt:lpstr>CLASE DE MATEMÁTICAS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MISIÓN:  Vas a plantear y resolver ejercicios con ejemplos de cada una de las propiedades de la multiplicación.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DESCANSA UN POCO, TOMA TU LONCHERA Y REGRESAMOS PARA LA CLASE DE LENGUA CASTELLANA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DTUTIS STORE</dc:creator>
  <cp:lastModifiedBy>Felipe Gonzalez</cp:lastModifiedBy>
  <cp:revision>8</cp:revision>
  <dcterms:created xsi:type="dcterms:W3CDTF">2020-06-01T23:04:52Z</dcterms:created>
  <dcterms:modified xsi:type="dcterms:W3CDTF">2020-06-02T03:31:40Z</dcterms:modified>
</cp:coreProperties>
</file>