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7" r:id="rId5"/>
    <p:sldId id="275" r:id="rId6"/>
    <p:sldId id="286" r:id="rId7"/>
    <p:sldId id="279" r:id="rId8"/>
    <p:sldId id="278" r:id="rId9"/>
    <p:sldId id="280" r:id="rId10"/>
    <p:sldId id="276" r:id="rId11"/>
    <p:sldId id="281" r:id="rId12"/>
    <p:sldId id="283" r:id="rId13"/>
    <p:sldId id="284" r:id="rId14"/>
    <p:sldId id="285" r:id="rId15"/>
    <p:sldId id="277" r:id="rId16"/>
    <p:sldId id="282" r:id="rId17"/>
    <p:sldId id="258" r:id="rId18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5" autoAdjust="0"/>
    <p:restoredTop sz="94660"/>
  </p:normalViewPr>
  <p:slideViewPr>
    <p:cSldViewPr>
      <p:cViewPr varScale="1">
        <p:scale>
          <a:sx n="74" d="100"/>
          <a:sy n="74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01/06/2020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01/06/2020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952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14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7355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01/06/2020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smtClean="0"/>
              <a:t>Haga clic para modificar el estilo de título del patrón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</a:t>
            </a:r>
            <a:r>
              <a:rPr lang="es-ES" noProof="0" dirty="0"/>
              <a:t>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01/06/2020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1052736"/>
            <a:ext cx="9290248" cy="1309464"/>
          </a:xfrm>
        </p:spPr>
        <p:txBody>
          <a:bodyPr rtlCol="0"/>
          <a:lstStyle/>
          <a:p>
            <a:pPr rtl="0"/>
            <a:r>
              <a:rPr lang="es-ES" dirty="0" smtClean="0"/>
              <a:t>CLASE DE LENGUA CASTELLANA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14464" y="2780928"/>
            <a:ext cx="4537720" cy="648072"/>
          </a:xfrm>
        </p:spPr>
        <p:txBody>
          <a:bodyPr rtlCol="0">
            <a:normAutofit/>
          </a:bodyPr>
          <a:lstStyle/>
          <a:p>
            <a:pPr rtl="0"/>
            <a:r>
              <a:rPr lang="es-ES" sz="4000" dirty="0" smtClean="0">
                <a:latin typeface="Algerian" panose="04020705040A02060702" pitchFamily="82" charset="0"/>
              </a:rPr>
              <a:t>“LOS ARTÍCULOS”</a:t>
            </a:r>
            <a:endParaRPr lang="es-ES" sz="4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artícu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196752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64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ategorías Gramatic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404664"/>
            <a:ext cx="7560840" cy="599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04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ontracción y Concordancia del Artículo para Tercer Grado de Primar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3"/>
          <a:stretch/>
        </p:blipFill>
        <p:spPr bwMode="auto">
          <a:xfrm>
            <a:off x="1559496" y="404664"/>
            <a:ext cx="790575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82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Qué es el Artículo? para Quinto Grado de Primar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56"/>
          <a:stretch/>
        </p:blipFill>
        <p:spPr bwMode="auto">
          <a:xfrm>
            <a:off x="1703512" y="836712"/>
            <a:ext cx="7753350" cy="530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3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l Artículo y sus Clases para Cuarto Grado de Primar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" t="26912" r="6897"/>
          <a:stretch/>
        </p:blipFill>
        <p:spPr bwMode="auto">
          <a:xfrm>
            <a:off x="1847528" y="764704"/>
            <a:ext cx="7344816" cy="574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20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l artícu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620688"/>
            <a:ext cx="7848872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61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rticulo Ejemplos para Cuarto de Primaria - Fichas para Imprimi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40" r="8741"/>
          <a:stretch/>
        </p:blipFill>
        <p:spPr bwMode="auto">
          <a:xfrm>
            <a:off x="1991544" y="764704"/>
            <a:ext cx="7200799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57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engua Castellana. 1º Primaria. Tema 3: Los artículos (el, la, lo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4"/>
          <a:stretch/>
        </p:blipFill>
        <p:spPr bwMode="auto">
          <a:xfrm>
            <a:off x="1847528" y="188640"/>
            <a:ext cx="7632847" cy="64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15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engua, 2º Primaria. Tema 9. El artículo - YouTub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1"/>
          <a:stretch/>
        </p:blipFill>
        <p:spPr bwMode="auto">
          <a:xfrm>
            <a:off x="1775521" y="260648"/>
            <a:ext cx="7704856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62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UNIDAD 1 TODO ESTÁ CONECTADO.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476672"/>
            <a:ext cx="7416824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01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 Artículo para Segundo Grado de Primaria – Web del Docen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6" t="20897"/>
          <a:stretch/>
        </p:blipFill>
        <p:spPr bwMode="auto">
          <a:xfrm>
            <a:off x="1703512" y="548680"/>
            <a:ext cx="7968233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23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l Articulo para Primaria para Tercero de Primaria - Fichas para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00" b="1"/>
          <a:stretch/>
        </p:blipFill>
        <p:spPr bwMode="auto">
          <a:xfrm>
            <a:off x="1847528" y="836712"/>
            <a:ext cx="7624936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77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51584" y="332656"/>
            <a:ext cx="8496944" cy="1828800"/>
          </a:xfrm>
        </p:spPr>
        <p:txBody>
          <a:bodyPr rtlCol="0">
            <a:normAutofit/>
          </a:bodyPr>
          <a:lstStyle/>
          <a:p>
            <a:pPr rtl="0"/>
            <a:r>
              <a:rPr lang="es-ES" dirty="0" smtClean="0"/>
              <a:t>DESARROLLA LAS PÁGINAS: </a:t>
            </a:r>
            <a:br>
              <a:rPr lang="es-ES" dirty="0" smtClean="0"/>
            </a:br>
            <a:r>
              <a:rPr lang="es-ES" dirty="0" smtClean="0"/>
              <a:t>48 Y 49 DEL TEXTO GUÍA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>
            <a:noAutofit/>
          </a:bodyPr>
          <a:lstStyle/>
          <a:p>
            <a:pPr algn="ctr" rtl="0"/>
            <a:r>
              <a:rPr lang="es-ES" sz="4000" dirty="0" smtClean="0">
                <a:latin typeface="Arial Black" panose="020B0A04020102020204" pitchFamily="34" charset="0"/>
              </a:rPr>
              <a:t>DESCANSA, REALIZA UNA PAUSA ACTIVA, PARA CONTINUAR CON LA CLASE DE RELIGIÓN.</a:t>
            </a:r>
            <a:endParaRPr lang="es-ES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a4f35948-e619-41b3-aa29-22878b09cfd2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40262f94-9f35-4ac3-9a90-690165a166b7"/>
  </ds:schemaRefs>
</ds:datastoreItem>
</file>

<file path=customXml/itemProps3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34</TotalTime>
  <Words>29</Words>
  <Application>Microsoft Office PowerPoint</Application>
  <PresentationFormat>Panorámica</PresentationFormat>
  <Paragraphs>6</Paragraphs>
  <Slides>14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Algerian</vt:lpstr>
      <vt:lpstr>Arial</vt:lpstr>
      <vt:lpstr>Arial Black</vt:lpstr>
      <vt:lpstr>Times New Roman</vt:lpstr>
      <vt:lpstr>Amiguitos 16x9</vt:lpstr>
      <vt:lpstr>CLASE DE LENGUA CASTELLANA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DESARROLLA LAS PÁGINAS:  48 Y 49 DEL TEXTO GUÍA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DTUTIS STORE</dc:creator>
  <cp:keywords/>
  <cp:lastModifiedBy>Felipe Gonzalez</cp:lastModifiedBy>
  <cp:revision>4</cp:revision>
  <dcterms:created xsi:type="dcterms:W3CDTF">2020-06-02T02:17:14Z</dcterms:created>
  <dcterms:modified xsi:type="dcterms:W3CDTF">2020-06-02T03:32:36Z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