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3" r:id="rId7"/>
    <p:sldId id="261" r:id="rId8"/>
    <p:sldId id="265" r:id="rId9"/>
    <p:sldId id="262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en Ki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244698"/>
            <a:ext cx="10972799" cy="64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15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2287" y="1429554"/>
            <a:ext cx="8429804" cy="1706925"/>
          </a:xfrm>
        </p:spPr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90918" y="4385732"/>
            <a:ext cx="9769207" cy="1405467"/>
          </a:xfrm>
        </p:spPr>
        <p:txBody>
          <a:bodyPr>
            <a:normAutofit/>
          </a:bodyPr>
          <a:lstStyle/>
          <a:p>
            <a:pPr algn="ctr"/>
            <a:r>
              <a:rPr lang="es-CO" sz="2800" dirty="0" smtClean="0">
                <a:latin typeface="Arial Black" panose="020B0A04020102020204" pitchFamily="34" charset="0"/>
              </a:rPr>
              <a:t>¿CÓMO PUEDO CONTRIBUIR AL CUIDADO DEL MEDIO AMBIENTE, DE NUESTRO PLANETA?</a:t>
            </a:r>
            <a:endParaRPr lang="es-CO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82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ecálogo para que los niños cuiden el medio ambiente | Medio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463640"/>
            <a:ext cx="10599312" cy="5925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65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uidemos nuestro planeta! (sopa de letras) (con imágenes ..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3" y="193183"/>
            <a:ext cx="10419009" cy="6439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47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erramientas de andamiaje | ilsetahi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74" y="592428"/>
            <a:ext cx="9427335" cy="5694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863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El cuidado de nuestro planeta: SOPA DE LETRA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1" b="5800"/>
          <a:stretch/>
        </p:blipFill>
        <p:spPr bwMode="auto">
          <a:xfrm>
            <a:off x="682579" y="105410"/>
            <a:ext cx="10959921" cy="6647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157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APSAM INICIA CAMPAÑA DEL CUIDADO DEL AGUA – El Imparcial de Matehual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244699"/>
            <a:ext cx="10740979" cy="6233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2013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in van S Maureen Díaz Torres op 2017 (met afbeeldingen) | Werkblad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" y="489397"/>
            <a:ext cx="10766737" cy="59757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448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CICLEMOS Y CUIDEMOS EL MEDIO AMBIENTE: SOPA DE LETRAS Y CRUCIGRAMA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0" y="476519"/>
            <a:ext cx="10354614" cy="6014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526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2166" y="1325234"/>
            <a:ext cx="10131427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DIVIÉRTETE DESARROLLANDO LAS ACTIVIDADES </a:t>
            </a:r>
            <a:r>
              <a:rPr lang="es-CO" dirty="0" smtClean="0"/>
              <a:t>PROPUESTAS EN LAS DIAPOSITIVAS ANTERIORES Y LAS DEL TEXTO GUÍA PÁGINA 239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72166" y="3553888"/>
            <a:ext cx="10131428" cy="860400"/>
          </a:xfrm>
        </p:spPr>
        <p:txBody>
          <a:bodyPr/>
          <a:lstStyle/>
          <a:p>
            <a:pPr algn="ctr"/>
            <a:r>
              <a:rPr lang="es-CO" dirty="0" smtClean="0"/>
              <a:t>HEMOS TERMINADO NUESTRA CLASE, QUE TENGAN UN FELIZ Y BENDECIDO DÍA…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44814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64</TotalTime>
  <Words>47</Words>
  <Application>Microsoft Office PowerPoint</Application>
  <PresentationFormat>Panorámica</PresentationFormat>
  <Paragraphs>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Celestial</vt:lpstr>
      <vt:lpstr>Presentación de PowerPoint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DIVIÉRTETE DESARROLLANDO LAS ACTIVIDADES PROPUESTAS EN LAS DIAPOSITIVAS ANTERIORES Y LAS DEL TEXTO GUÍA PÁGINA 239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6</cp:revision>
  <dcterms:created xsi:type="dcterms:W3CDTF">2020-06-09T16:51:03Z</dcterms:created>
  <dcterms:modified xsi:type="dcterms:W3CDTF">2020-06-09T13:39:02Z</dcterms:modified>
</cp:coreProperties>
</file>